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8288000" cy="1828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5B3"/>
    <a:srgbClr val="902BA1"/>
    <a:srgbClr val="6B3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8" autoAdjust="0"/>
    <p:restoredTop sz="94660"/>
  </p:normalViewPr>
  <p:slideViewPr>
    <p:cSldViewPr snapToGrid="0">
      <p:cViewPr varScale="1">
        <p:scale>
          <a:sx n="46" d="100"/>
          <a:sy n="46" d="100"/>
        </p:scale>
        <p:origin x="193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992968"/>
            <a:ext cx="15544800" cy="6366933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9605435"/>
            <a:ext cx="13716000" cy="4415365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38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92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973667"/>
            <a:ext cx="3943350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973667"/>
            <a:ext cx="11601450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45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12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4559305"/>
            <a:ext cx="15773400" cy="7607299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12238572"/>
            <a:ext cx="15773400" cy="4000499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82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7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4868333"/>
            <a:ext cx="7772400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4868333"/>
            <a:ext cx="7772400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42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73671"/>
            <a:ext cx="15773400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4483101"/>
            <a:ext cx="7736680" cy="2197099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6680200"/>
            <a:ext cx="7736680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1" y="4483101"/>
            <a:ext cx="7774782" cy="2197099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1" y="6680200"/>
            <a:ext cx="7774782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878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7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70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219200"/>
            <a:ext cx="5898356" cy="42672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2633138"/>
            <a:ext cx="9258300" cy="12996333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5486400"/>
            <a:ext cx="5898356" cy="101642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7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219200"/>
            <a:ext cx="5898356" cy="42672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2633138"/>
            <a:ext cx="9258300" cy="12996333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5486400"/>
            <a:ext cx="5898356" cy="101642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412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973671"/>
            <a:ext cx="15773400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4868333"/>
            <a:ext cx="15773400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6950271"/>
            <a:ext cx="41148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1CC489-7BDC-48FD-B4D3-A04CCED78812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6950271"/>
            <a:ext cx="61722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6950271"/>
            <a:ext cx="41148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17CA94-97D3-4B6A-B379-15DA01B1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37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7DD3824-9876-EF74-5ABB-53DCB95F0F0B}"/>
              </a:ext>
            </a:extLst>
          </p:cNvPr>
          <p:cNvGraphicFramePr>
            <a:graphicFrameLocks noGrp="1"/>
          </p:cNvGraphicFramePr>
          <p:nvPr/>
        </p:nvGraphicFramePr>
        <p:xfrm>
          <a:off x="46925" y="1828800"/>
          <a:ext cx="18211576" cy="1463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6447">
                  <a:extLst>
                    <a:ext uri="{9D8B030D-6E8A-4147-A177-3AD203B41FA5}">
                      <a16:colId xmlns:a16="http://schemas.microsoft.com/office/drawing/2014/main" val="693033285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4076970916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1143356374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2675819306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36067932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2687312875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690269998"/>
                    </a:ext>
                  </a:extLst>
                </a:gridCol>
                <a:gridCol w="2276447">
                  <a:extLst>
                    <a:ext uri="{9D8B030D-6E8A-4147-A177-3AD203B41FA5}">
                      <a16:colId xmlns:a16="http://schemas.microsoft.com/office/drawing/2014/main" val="894211941"/>
                    </a:ext>
                  </a:extLst>
                </a:gridCol>
              </a:tblGrid>
              <a:tr h="1828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972044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1010090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397214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818301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512724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552899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787960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83369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3D0F595-E014-3B3A-EEE1-38B2CE516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6566458">
            <a:off x="519254" y="7597821"/>
            <a:ext cx="1441417" cy="12614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A43325-ED93-6750-D56B-A364538EA7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6757519">
            <a:off x="478283" y="9533591"/>
            <a:ext cx="1600995" cy="1056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F3FD07-9A74-91FF-8CDC-8AE09683535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140" y="5735358"/>
            <a:ext cx="1134530" cy="13805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304361-53AA-36E5-6CD1-E8B032453B3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9018199">
            <a:off x="728979" y="11585500"/>
            <a:ext cx="1098167" cy="561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7E2D10-8E78-62D0-8581-9CDEA2C13CD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8651994">
            <a:off x="521115" y="13267332"/>
            <a:ext cx="1513896" cy="9951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2B8C91-33C1-8B58-055A-8B22EBF8104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577" y="14963030"/>
            <a:ext cx="1428672" cy="12824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D4B567-03F4-DC9B-71E9-F1F81DAAA5E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20826427">
            <a:off x="293027" y="4056717"/>
            <a:ext cx="1775904" cy="11954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994831-F56C-A778-4939-E31E20B09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6566458">
            <a:off x="11856322" y="2096916"/>
            <a:ext cx="1441417" cy="12614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562FA7E-F680-EE85-490A-17AB35D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6757519">
            <a:off x="9529916" y="2190751"/>
            <a:ext cx="1600995" cy="10569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D99B99-5E33-5B54-A3C9-B98ED501773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72860" y="2013135"/>
            <a:ext cx="1134530" cy="13805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2C5451-906B-DF70-ACE2-443AD05FA6C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9018199">
            <a:off x="7466373" y="2395923"/>
            <a:ext cx="1098167" cy="5613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264427-8B53-60CA-3ADA-5BDD2EEED79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8651994">
            <a:off x="5026461" y="2268153"/>
            <a:ext cx="1513896" cy="9951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F8FA038-F794-4A37-9CB8-28B850507C5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278" y="2062197"/>
            <a:ext cx="1428672" cy="12824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B8113D6-A326-B322-1665-A6E548007B2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20826427">
            <a:off x="16205930" y="2132833"/>
            <a:ext cx="1775904" cy="1195471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0433EBDF-3327-599E-51DA-05C974092B40}"/>
              </a:ext>
            </a:extLst>
          </p:cNvPr>
          <p:cNvSpPr/>
          <p:nvPr/>
        </p:nvSpPr>
        <p:spPr>
          <a:xfrm>
            <a:off x="2424976" y="3760566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A366937-84A0-DEE6-EEA5-CC8BD40B9E4A}"/>
              </a:ext>
            </a:extLst>
          </p:cNvPr>
          <p:cNvSpPr/>
          <p:nvPr/>
        </p:nvSpPr>
        <p:spPr>
          <a:xfrm>
            <a:off x="2424976" y="5587645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4AEEEE8-C270-0C7B-85DA-0A56799F90DD}"/>
              </a:ext>
            </a:extLst>
          </p:cNvPr>
          <p:cNvSpPr/>
          <p:nvPr/>
        </p:nvSpPr>
        <p:spPr>
          <a:xfrm>
            <a:off x="2424976" y="7422132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600F1FB-5D4C-63B0-06D0-F5E089C9A8CF}"/>
              </a:ext>
            </a:extLst>
          </p:cNvPr>
          <p:cNvSpPr/>
          <p:nvPr/>
        </p:nvSpPr>
        <p:spPr>
          <a:xfrm>
            <a:off x="2424976" y="9249211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63CA53D-F353-A93A-2C83-21C7DA6B0EE1}"/>
              </a:ext>
            </a:extLst>
          </p:cNvPr>
          <p:cNvSpPr/>
          <p:nvPr/>
        </p:nvSpPr>
        <p:spPr>
          <a:xfrm>
            <a:off x="2424336" y="11070540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A72F75D-C5B7-7A8E-B756-916C4A29F70D}"/>
              </a:ext>
            </a:extLst>
          </p:cNvPr>
          <p:cNvSpPr/>
          <p:nvPr/>
        </p:nvSpPr>
        <p:spPr>
          <a:xfrm>
            <a:off x="2432364" y="12905285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EE2493-B426-B87A-8A0F-1E06ACF25752}"/>
              </a:ext>
            </a:extLst>
          </p:cNvPr>
          <p:cNvSpPr/>
          <p:nvPr/>
        </p:nvSpPr>
        <p:spPr>
          <a:xfrm>
            <a:off x="2424336" y="14732106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CFB0EE6-6160-537D-F76D-03142B40C552}"/>
              </a:ext>
            </a:extLst>
          </p:cNvPr>
          <p:cNvSpPr/>
          <p:nvPr/>
        </p:nvSpPr>
        <p:spPr>
          <a:xfrm>
            <a:off x="4696093" y="11070540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62DA5DC-BD2C-0D8F-4E64-AC5E239E7BFF}"/>
              </a:ext>
            </a:extLst>
          </p:cNvPr>
          <p:cNvSpPr/>
          <p:nvPr/>
        </p:nvSpPr>
        <p:spPr>
          <a:xfrm>
            <a:off x="6978593" y="5581866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ABCB964-F2F8-3CE9-4B4B-915030E5728D}"/>
              </a:ext>
            </a:extLst>
          </p:cNvPr>
          <p:cNvSpPr/>
          <p:nvPr/>
        </p:nvSpPr>
        <p:spPr>
          <a:xfrm>
            <a:off x="11533817" y="5581866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0B050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2B7E0F5-8362-D127-0DD3-C0F8254599E1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2853" y="14877644"/>
            <a:ext cx="1522097" cy="11188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8F4197E-DA9B-E790-3438-84313C6998BB}"/>
              </a:ext>
            </a:extLst>
          </p:cNvPr>
          <p:cNvSpPr txBox="1"/>
          <p:nvPr/>
        </p:nvSpPr>
        <p:spPr>
          <a:xfrm>
            <a:off x="3046197" y="15983806"/>
            <a:ext cx="840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Ethane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890BF14-AEEB-24BB-2BD9-0513322E6B21}"/>
              </a:ext>
            </a:extLst>
          </p:cNvPr>
          <p:cNvPicPr>
            <a:picLocks/>
          </p:cNvPicPr>
          <p:nvPr/>
        </p:nvPicPr>
        <p:blipFill>
          <a:blip r:embed="rId10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rcRect l="5719" r="4596"/>
          <a:stretch/>
        </p:blipFill>
        <p:spPr>
          <a:xfrm>
            <a:off x="7256690" y="5568624"/>
            <a:ext cx="1525360" cy="13459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0B99F1F-0AC3-BAB1-E5DD-56EF545424F5}"/>
              </a:ext>
            </a:extLst>
          </p:cNvPr>
          <p:cNvPicPr>
            <a:picLocks/>
          </p:cNvPicPr>
          <p:nvPr/>
        </p:nvPicPr>
        <p:blipFill>
          <a:blip r:embed="rId11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507182" y="5506242"/>
            <a:ext cx="2139696" cy="147069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A583425-5902-EC24-2158-434183270D37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5589" y="11211627"/>
            <a:ext cx="1634734" cy="11312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33711CF-3DAB-100A-1096-592DF59A5451}"/>
              </a:ext>
            </a:extLst>
          </p:cNvPr>
          <p:cNvPicPr>
            <a:picLocks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rcRect l="1841"/>
          <a:stretch/>
        </p:blipFill>
        <p:spPr>
          <a:xfrm>
            <a:off x="2643089" y="12939314"/>
            <a:ext cx="1579714" cy="120598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4775EE0-D72D-CB91-99A7-D7B18F054D77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0389" y="5634790"/>
            <a:ext cx="1603526" cy="13132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C049A83-A9F6-D250-F621-87D5DEA042EA}"/>
              </a:ext>
            </a:extLst>
          </p:cNvPr>
          <p:cNvPicPr>
            <a:picLocks/>
          </p:cNvPicPr>
          <p:nvPr/>
        </p:nvPicPr>
        <p:blipFill>
          <a:blip r:embed="rId15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318461">
            <a:off x="2621586" y="9394937"/>
            <a:ext cx="1647049" cy="11329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825A8B4-FBB2-BD5E-52E8-2018A77BF554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9627" y="7620658"/>
            <a:ext cx="1987372" cy="104935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58B1DDD-F94F-1A27-297C-F6F6E7ABC907}"/>
              </a:ext>
            </a:extLst>
          </p:cNvPr>
          <p:cNvSpPr txBox="1"/>
          <p:nvPr/>
        </p:nvSpPr>
        <p:spPr>
          <a:xfrm>
            <a:off x="2692210" y="14078438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Methylamine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381043-A6CC-B950-5CC5-7CFBE730F2EB}"/>
              </a:ext>
            </a:extLst>
          </p:cNvPr>
          <p:cNvSpPr txBox="1"/>
          <p:nvPr/>
        </p:nvSpPr>
        <p:spPr>
          <a:xfrm>
            <a:off x="4926219" y="12342457"/>
            <a:ext cx="1668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Hydroxylamine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3FF8F3D-5330-C9E4-C860-5DB8E2E05394}"/>
              </a:ext>
            </a:extLst>
          </p:cNvPr>
          <p:cNvSpPr txBox="1"/>
          <p:nvPr/>
        </p:nvSpPr>
        <p:spPr>
          <a:xfrm>
            <a:off x="3005416" y="10541682"/>
            <a:ext cx="95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Ethanol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A9538D-8C8B-127A-468A-F3BC8107F383}"/>
              </a:ext>
            </a:extLst>
          </p:cNvPr>
          <p:cNvSpPr txBox="1"/>
          <p:nvPr/>
        </p:nvSpPr>
        <p:spPr>
          <a:xfrm>
            <a:off x="7357882" y="6922323"/>
            <a:ext cx="1356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Formic acid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916D01A-585E-2523-4762-C1A63EFEE180}"/>
              </a:ext>
            </a:extLst>
          </p:cNvPr>
          <p:cNvSpPr txBox="1"/>
          <p:nvPr/>
        </p:nvSpPr>
        <p:spPr>
          <a:xfrm>
            <a:off x="2785984" y="5055457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Acetic acid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E148876-1DCC-75EB-A3B4-DF2495279615}"/>
              </a:ext>
            </a:extLst>
          </p:cNvPr>
          <p:cNvSpPr txBox="1"/>
          <p:nvPr/>
        </p:nvSpPr>
        <p:spPr>
          <a:xfrm>
            <a:off x="2589485" y="8746657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Dimethyl ether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B5D7B8-A9B3-A691-BA79-37329D533B2A}"/>
              </a:ext>
            </a:extLst>
          </p:cNvPr>
          <p:cNvSpPr txBox="1"/>
          <p:nvPr/>
        </p:nvSpPr>
        <p:spPr>
          <a:xfrm>
            <a:off x="2661255" y="6922323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Acetaldehyde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95EA82-F6F7-3CD1-E1D7-C31C33A7943C}"/>
              </a:ext>
            </a:extLst>
          </p:cNvPr>
          <p:cNvSpPr txBox="1"/>
          <p:nvPr/>
        </p:nvSpPr>
        <p:spPr>
          <a:xfrm>
            <a:off x="11759829" y="6950340"/>
            <a:ext cx="1685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Methyl </a:t>
            </a:r>
            <a:r>
              <a:rPr lang="en-US" dirty="0" err="1"/>
              <a:t>formate</a:t>
            </a:r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2633A46-F8B3-0502-C4C3-D3EECC620A95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rcRect l="6280" r="2984"/>
          <a:stretch/>
        </p:blipFill>
        <p:spPr>
          <a:xfrm>
            <a:off x="2495834" y="3654028"/>
            <a:ext cx="1926854" cy="153120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E7DDB81-C707-B303-B74F-664DEA2B7FBD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rcRect l="9602"/>
          <a:stretch/>
        </p:blipFill>
        <p:spPr>
          <a:xfrm>
            <a:off x="2661255" y="11105653"/>
            <a:ext cx="1619356" cy="129229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2C1ECA19-889D-AF03-4738-8362B0C806CD}"/>
              </a:ext>
            </a:extLst>
          </p:cNvPr>
          <p:cNvSpPr txBox="1"/>
          <p:nvPr/>
        </p:nvSpPr>
        <p:spPr>
          <a:xfrm>
            <a:off x="2913773" y="12342457"/>
            <a:ext cx="1127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Methanol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92651E8-8332-CAFC-B6DF-F2DF05B37DD6}"/>
              </a:ext>
            </a:extLst>
          </p:cNvPr>
          <p:cNvSpPr/>
          <p:nvPr/>
        </p:nvSpPr>
        <p:spPr>
          <a:xfrm>
            <a:off x="4698843" y="3760566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50FB6A4-BB71-D0AD-1F1C-AB675F6D6519}"/>
              </a:ext>
            </a:extLst>
          </p:cNvPr>
          <p:cNvSpPr/>
          <p:nvPr/>
        </p:nvSpPr>
        <p:spPr>
          <a:xfrm>
            <a:off x="4698843" y="5587645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7BC3CBF-EFF4-659A-403A-D732210F4A0D}"/>
              </a:ext>
            </a:extLst>
          </p:cNvPr>
          <p:cNvSpPr/>
          <p:nvPr/>
        </p:nvSpPr>
        <p:spPr>
          <a:xfrm>
            <a:off x="4698843" y="7422132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8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0000">
                    <a:lumMod val="80000"/>
                    <a:lumOff val="2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1C44FF2-A555-68BB-D5C9-0E7FF4B833F1}"/>
              </a:ext>
            </a:extLst>
          </p:cNvPr>
          <p:cNvSpPr/>
          <p:nvPr/>
        </p:nvSpPr>
        <p:spPr>
          <a:xfrm>
            <a:off x="4698843" y="9249211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C0953D2-25AA-FD88-409A-9C1C0B227E2B}"/>
              </a:ext>
            </a:extLst>
          </p:cNvPr>
          <p:cNvSpPr/>
          <p:nvPr/>
        </p:nvSpPr>
        <p:spPr>
          <a:xfrm>
            <a:off x="4704115" y="12903959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3F6DD08-B020-0357-9F5C-D0833509FAE1}"/>
              </a:ext>
            </a:extLst>
          </p:cNvPr>
          <p:cNvSpPr/>
          <p:nvPr/>
        </p:nvSpPr>
        <p:spPr>
          <a:xfrm>
            <a:off x="6978358" y="7409429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8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0000">
                    <a:lumMod val="80000"/>
                    <a:lumOff val="2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A25E776-7102-F43E-185F-5AC947D064E1}"/>
              </a:ext>
            </a:extLst>
          </p:cNvPr>
          <p:cNvSpPr/>
          <p:nvPr/>
        </p:nvSpPr>
        <p:spPr>
          <a:xfrm>
            <a:off x="6978358" y="9246297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85078B1-66FB-51B9-3DB3-C4EE5393F5A2}"/>
              </a:ext>
            </a:extLst>
          </p:cNvPr>
          <p:cNvSpPr/>
          <p:nvPr/>
        </p:nvSpPr>
        <p:spPr>
          <a:xfrm>
            <a:off x="6978358" y="11075757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28B7680-B9C5-6C11-D652-7DF69D375271}"/>
              </a:ext>
            </a:extLst>
          </p:cNvPr>
          <p:cNvSpPr/>
          <p:nvPr/>
        </p:nvSpPr>
        <p:spPr>
          <a:xfrm>
            <a:off x="9254557" y="3760566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CA7C26D-7593-E132-D3C1-51161EF4AF39}"/>
              </a:ext>
            </a:extLst>
          </p:cNvPr>
          <p:cNvSpPr/>
          <p:nvPr/>
        </p:nvSpPr>
        <p:spPr>
          <a:xfrm>
            <a:off x="9254557" y="5582883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65568D7-80B2-EA7D-B918-543B399F1432}"/>
              </a:ext>
            </a:extLst>
          </p:cNvPr>
          <p:cNvSpPr/>
          <p:nvPr/>
        </p:nvSpPr>
        <p:spPr>
          <a:xfrm>
            <a:off x="9254557" y="7417370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DA04B76-2BEE-7AF1-E236-9582A26432CA}"/>
              </a:ext>
            </a:extLst>
          </p:cNvPr>
          <p:cNvSpPr/>
          <p:nvPr/>
        </p:nvSpPr>
        <p:spPr>
          <a:xfrm>
            <a:off x="9254557" y="9234925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7137CA4-2A2C-A3C2-A8A5-9BC765DCB405}"/>
              </a:ext>
            </a:extLst>
          </p:cNvPr>
          <p:cNvSpPr/>
          <p:nvPr/>
        </p:nvSpPr>
        <p:spPr>
          <a:xfrm>
            <a:off x="13807890" y="3760566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12A57C8-56A4-0E5F-B404-65714CFDA9E3}"/>
              </a:ext>
            </a:extLst>
          </p:cNvPr>
          <p:cNvSpPr/>
          <p:nvPr/>
        </p:nvSpPr>
        <p:spPr>
          <a:xfrm>
            <a:off x="13806166" y="5588166"/>
            <a:ext cx="2073726" cy="16367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EBB0746-3697-F7F3-BD44-2B34115AEE14}"/>
              </a:ext>
            </a:extLst>
          </p:cNvPr>
          <p:cNvSpPr/>
          <p:nvPr/>
        </p:nvSpPr>
        <p:spPr>
          <a:xfrm>
            <a:off x="11529406" y="3760566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8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7AA1B47-2866-B4F0-8512-AF0C12D2F995}"/>
              </a:ext>
            </a:extLst>
          </p:cNvPr>
          <p:cNvSpPr/>
          <p:nvPr/>
        </p:nvSpPr>
        <p:spPr>
          <a:xfrm>
            <a:off x="11529406" y="7418460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AB0FFE8-B322-4D1F-D761-3CA1407EEE69}"/>
              </a:ext>
            </a:extLst>
          </p:cNvPr>
          <p:cNvSpPr/>
          <p:nvPr/>
        </p:nvSpPr>
        <p:spPr>
          <a:xfrm>
            <a:off x="16085419" y="3761423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8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0000">
                    <a:lumMod val="80000"/>
                    <a:lumOff val="2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B2157B89-D4EC-B7A5-460A-D1E974844E02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240" y="12939062"/>
            <a:ext cx="1432434" cy="1139376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595FD0AD-6AAF-3824-AEA7-833F9C329103}"/>
              </a:ext>
            </a:extLst>
          </p:cNvPr>
          <p:cNvSpPr/>
          <p:nvPr/>
        </p:nvSpPr>
        <p:spPr>
          <a:xfrm>
            <a:off x="6976046" y="3760307"/>
            <a:ext cx="2073726" cy="1623476"/>
          </a:xfrm>
          <a:prstGeom prst="rect">
            <a:avLst/>
          </a:prstGeom>
          <a:noFill/>
          <a:ln w="190500">
            <a:gradFill flip="none" rotWithShape="1">
              <a:gsLst>
                <a:gs pos="75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rgbClr val="0145B3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15F0D642-8A84-67F2-B4B6-FFE1AA6474CD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1405" y="9333571"/>
            <a:ext cx="1399145" cy="1274672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582F523-D805-41E8-D216-73E5666B6B4D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994" y="7458777"/>
            <a:ext cx="1803052" cy="127264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7323F50-F863-67A1-499D-EE2A17796C63}"/>
              </a:ext>
            </a:extLst>
          </p:cNvPr>
          <p:cNvPicPr>
            <a:picLocks noChangeAspect="1"/>
          </p:cNvPicPr>
          <p:nvPr/>
        </p:nvPicPr>
        <p:blipFill>
          <a:blip r:embed="rId2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514" y="5623191"/>
            <a:ext cx="1495668" cy="121898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6F45930-9B6F-8F4E-F72D-22C455762032}"/>
              </a:ext>
            </a:extLst>
          </p:cNvPr>
          <p:cNvPicPr>
            <a:picLocks noChangeAspect="1"/>
          </p:cNvPicPr>
          <p:nvPr/>
        </p:nvPicPr>
        <p:blipFill>
          <a:blip r:embed="rId23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5989" y="3804825"/>
            <a:ext cx="1780457" cy="1305986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E590DA8E-19AA-1D3A-8CB9-62C9C4DF217D}"/>
              </a:ext>
            </a:extLst>
          </p:cNvPr>
          <p:cNvPicPr>
            <a:picLocks noChangeAspect="1"/>
          </p:cNvPicPr>
          <p:nvPr/>
        </p:nvPicPr>
        <p:blipFill>
          <a:blip r:embed="rId24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0706" y="3834124"/>
            <a:ext cx="1884405" cy="1244138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DAAE7BC2-7D5D-46FD-C0D5-9F11394DD228}"/>
              </a:ext>
            </a:extLst>
          </p:cNvPr>
          <p:cNvPicPr>
            <a:picLocks noChangeAspect="1"/>
          </p:cNvPicPr>
          <p:nvPr/>
        </p:nvPicPr>
        <p:blipFill>
          <a:blip r:embed="rId25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9681" y="7482442"/>
            <a:ext cx="1597243" cy="1119874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97B41A0E-4091-F9AA-A016-349F3D6C032D}"/>
              </a:ext>
            </a:extLst>
          </p:cNvPr>
          <p:cNvPicPr>
            <a:picLocks noChangeAspect="1"/>
          </p:cNvPicPr>
          <p:nvPr/>
        </p:nvPicPr>
        <p:blipFill>
          <a:blip r:embed="rId26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8647" y="9285653"/>
            <a:ext cx="1182616" cy="1116414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0B74C94C-AC3B-4C32-54B7-F10C3C964E1F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889" y="11197293"/>
            <a:ext cx="1550526" cy="1024878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D9E66730-7810-6937-2328-A26BED3B4ADA}"/>
              </a:ext>
            </a:extLst>
          </p:cNvPr>
          <p:cNvPicPr>
            <a:picLocks noChangeAspect="1"/>
          </p:cNvPicPr>
          <p:nvPr/>
        </p:nvPicPr>
        <p:blipFill>
          <a:blip r:embed="rId28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2765" y="3760307"/>
            <a:ext cx="2031101" cy="139153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C9F56D5E-10AA-FAF6-6769-50E3056DFFD4}"/>
              </a:ext>
            </a:extLst>
          </p:cNvPr>
          <p:cNvPicPr>
            <a:picLocks noChangeAspect="1"/>
          </p:cNvPicPr>
          <p:nvPr/>
        </p:nvPicPr>
        <p:blipFill>
          <a:blip r:embed="rId29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86176" y="3770030"/>
            <a:ext cx="1951377" cy="114487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35443555-2CAA-EF63-EF3E-4E6B74F5F320}"/>
              </a:ext>
            </a:extLst>
          </p:cNvPr>
          <p:cNvPicPr>
            <a:picLocks noChangeAspect="1"/>
          </p:cNvPicPr>
          <p:nvPr/>
        </p:nvPicPr>
        <p:blipFill>
          <a:blip r:embed="rId30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72027" y="3788107"/>
            <a:ext cx="1818434" cy="126735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AC6F706E-279A-FA81-B420-2C97184858E8}"/>
              </a:ext>
            </a:extLst>
          </p:cNvPr>
          <p:cNvPicPr>
            <a:picLocks noChangeAspect="1"/>
          </p:cNvPicPr>
          <p:nvPr/>
        </p:nvPicPr>
        <p:blipFill>
          <a:blip r:embed="rId31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 rot="188366">
            <a:off x="16124180" y="3804825"/>
            <a:ext cx="2000831" cy="1197117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70F7A64F-9586-97BD-CB1B-132778F207C8}"/>
              </a:ext>
            </a:extLst>
          </p:cNvPr>
          <p:cNvPicPr>
            <a:picLocks noChangeAspect="1"/>
          </p:cNvPicPr>
          <p:nvPr/>
        </p:nvPicPr>
        <p:blipFill>
          <a:blip r:embed="rId3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77758" y="5623191"/>
            <a:ext cx="1516849" cy="12603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83A5375D-66C8-37AF-5FEA-36B501C81E0F}"/>
              </a:ext>
            </a:extLst>
          </p:cNvPr>
          <p:cNvPicPr>
            <a:picLocks noChangeAspect="1"/>
          </p:cNvPicPr>
          <p:nvPr/>
        </p:nvPicPr>
        <p:blipFill>
          <a:blip r:embed="rId33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0310" y="5601449"/>
            <a:ext cx="1676344" cy="1383118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21A91056-E592-8A17-2B4E-05199F0B8617}"/>
              </a:ext>
            </a:extLst>
          </p:cNvPr>
          <p:cNvPicPr>
            <a:picLocks noChangeAspect="1"/>
          </p:cNvPicPr>
          <p:nvPr/>
        </p:nvPicPr>
        <p:blipFill>
          <a:blip r:embed="rId34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1849" y="7482442"/>
            <a:ext cx="1902397" cy="1143539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2DBB6C5E-86F0-A5E3-1187-543712446E6A}"/>
              </a:ext>
            </a:extLst>
          </p:cNvPr>
          <p:cNvPicPr>
            <a:picLocks noChangeAspect="1"/>
          </p:cNvPicPr>
          <p:nvPr/>
        </p:nvPicPr>
        <p:blipFill>
          <a:blip r:embed="rId35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8408" y="9300997"/>
            <a:ext cx="1153905" cy="1105192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5EB1D4FF-E507-EA12-FFF8-5002DD5D7937}"/>
              </a:ext>
            </a:extLst>
          </p:cNvPr>
          <p:cNvPicPr>
            <a:picLocks noChangeAspect="1"/>
          </p:cNvPicPr>
          <p:nvPr/>
        </p:nvPicPr>
        <p:blipFill>
          <a:blip r:embed="rId36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11577" y="7519490"/>
            <a:ext cx="1868154" cy="11303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71B7E0-8B7F-C97F-E588-B2844F962F96}"/>
              </a:ext>
            </a:extLst>
          </p:cNvPr>
          <p:cNvSpPr txBox="1"/>
          <p:nvPr/>
        </p:nvSpPr>
        <p:spPr>
          <a:xfrm>
            <a:off x="5144237" y="14078438"/>
            <a:ext cx="117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Hydrazine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94B680-B77A-0D7E-DD86-9242084D6B7C}"/>
              </a:ext>
            </a:extLst>
          </p:cNvPr>
          <p:cNvSpPr txBox="1"/>
          <p:nvPr/>
        </p:nvSpPr>
        <p:spPr>
          <a:xfrm>
            <a:off x="7028650" y="12340755"/>
            <a:ext cx="2043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Hydrogen peroxide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EF293D-EE86-7D6C-3A39-E64B7D02F07A}"/>
              </a:ext>
            </a:extLst>
          </p:cNvPr>
          <p:cNvSpPr txBox="1"/>
          <p:nvPr/>
        </p:nvSpPr>
        <p:spPr>
          <a:xfrm>
            <a:off x="4847374" y="10545904"/>
            <a:ext cx="1782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Aminomethanol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FFEB282-EAE4-10AD-3774-1FD71DD46D49}"/>
              </a:ext>
            </a:extLst>
          </p:cNvPr>
          <p:cNvSpPr txBox="1"/>
          <p:nvPr/>
        </p:nvSpPr>
        <p:spPr>
          <a:xfrm>
            <a:off x="7297847" y="10544722"/>
            <a:ext cx="143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Methanediol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6126C5-C9B2-FCA6-F814-88F8D344288B}"/>
              </a:ext>
            </a:extLst>
          </p:cNvPr>
          <p:cNvSpPr txBox="1"/>
          <p:nvPr/>
        </p:nvSpPr>
        <p:spPr>
          <a:xfrm>
            <a:off x="9489646" y="10549628"/>
            <a:ext cx="1676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Ethylene glycol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085A3A0-DE55-201E-DF48-E85AF2F6A4F0}"/>
              </a:ext>
            </a:extLst>
          </p:cNvPr>
          <p:cNvSpPr txBox="1"/>
          <p:nvPr/>
        </p:nvSpPr>
        <p:spPr>
          <a:xfrm>
            <a:off x="4908773" y="8671514"/>
            <a:ext cx="1645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Methoxyamine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1E210D1-5437-477E-6DF7-5C53EFDD25C1}"/>
              </a:ext>
            </a:extLst>
          </p:cNvPr>
          <p:cNvSpPr txBox="1"/>
          <p:nvPr/>
        </p:nvSpPr>
        <p:spPr>
          <a:xfrm>
            <a:off x="7198119" y="8670013"/>
            <a:ext cx="1627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Performic acid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F6F0E9-015D-9FAF-9681-2FBD8E87F549}"/>
              </a:ext>
            </a:extLst>
          </p:cNvPr>
          <p:cNvSpPr txBox="1"/>
          <p:nvPr/>
        </p:nvSpPr>
        <p:spPr>
          <a:xfrm>
            <a:off x="9300669" y="8670013"/>
            <a:ext cx="1980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Methoxymethanol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A13541B-F1FA-A528-94EF-DF7F23F5FA31}"/>
              </a:ext>
            </a:extLst>
          </p:cNvPr>
          <p:cNvSpPr txBox="1"/>
          <p:nvPr/>
        </p:nvSpPr>
        <p:spPr>
          <a:xfrm>
            <a:off x="11567876" y="8669329"/>
            <a:ext cx="1985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Dimethyl peroxide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E2BC6AC-4D39-F774-C763-FBE3BC1EB884}"/>
              </a:ext>
            </a:extLst>
          </p:cNvPr>
          <p:cNvSpPr txBox="1"/>
          <p:nvPr/>
        </p:nvSpPr>
        <p:spPr>
          <a:xfrm>
            <a:off x="4902115" y="5057706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Carbamic acid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C8A8483-51E4-85DA-25C7-8CDFA1A80646}"/>
              </a:ext>
            </a:extLst>
          </p:cNvPr>
          <p:cNvSpPr txBox="1"/>
          <p:nvPr/>
        </p:nvSpPr>
        <p:spPr>
          <a:xfrm>
            <a:off x="7259401" y="5059339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Carbonic acid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1C95FDC-C1C7-6919-5CA3-522BA1F5923B}"/>
              </a:ext>
            </a:extLst>
          </p:cNvPr>
          <p:cNvSpPr txBox="1"/>
          <p:nvPr/>
        </p:nvSpPr>
        <p:spPr>
          <a:xfrm>
            <a:off x="9589559" y="5060484"/>
            <a:ext cx="1469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Glycolic acid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3549792-4099-85F1-3215-49BD4A9F75E9}"/>
              </a:ext>
            </a:extLst>
          </p:cNvPr>
          <p:cNvSpPr txBox="1"/>
          <p:nvPr/>
        </p:nvSpPr>
        <p:spPr>
          <a:xfrm>
            <a:off x="11529774" y="5062385"/>
            <a:ext cx="2106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Methyl bicarbonate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EBB86CD-EF77-C30F-33BD-B7D32B4A45FF}"/>
              </a:ext>
            </a:extLst>
          </p:cNvPr>
          <p:cNvSpPr txBox="1"/>
          <p:nvPr/>
        </p:nvSpPr>
        <p:spPr>
          <a:xfrm>
            <a:off x="9429935" y="6922323"/>
            <a:ext cx="173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Glycolaldehyde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DA46D88-EB1A-51B0-EE77-5307F2749508}"/>
              </a:ext>
            </a:extLst>
          </p:cNvPr>
          <p:cNvSpPr txBox="1"/>
          <p:nvPr/>
        </p:nvSpPr>
        <p:spPr>
          <a:xfrm>
            <a:off x="5014775" y="6922323"/>
            <a:ext cx="1331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Formamide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B69A0EB-2A6A-F5E2-B3E1-90034FD3A911}"/>
              </a:ext>
            </a:extLst>
          </p:cNvPr>
          <p:cNvSpPr txBox="1"/>
          <p:nvPr/>
        </p:nvSpPr>
        <p:spPr>
          <a:xfrm>
            <a:off x="14407471" y="6946476"/>
            <a:ext cx="91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Glyoxal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61AD0A4-9665-975F-DCC0-94DA312B3E69}"/>
              </a:ext>
            </a:extLst>
          </p:cNvPr>
          <p:cNvSpPr txBox="1"/>
          <p:nvPr/>
        </p:nvSpPr>
        <p:spPr>
          <a:xfrm>
            <a:off x="14041584" y="5064721"/>
            <a:ext cx="155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Glyoxylic acid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5657E3D-C13D-2468-DFF5-D296EB0606BE}"/>
              </a:ext>
            </a:extLst>
          </p:cNvPr>
          <p:cNvSpPr txBox="1"/>
          <p:nvPr/>
        </p:nvSpPr>
        <p:spPr>
          <a:xfrm>
            <a:off x="16464416" y="5065915"/>
            <a:ext cx="1288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Oxalic acid</a:t>
            </a:r>
          </a:p>
        </p:txBody>
      </p:sp>
    </p:spTree>
    <p:extLst>
      <p:ext uri="{BB962C8B-B14F-4D97-AF65-F5344CB8AC3E}">
        <p14:creationId xmlns:p14="http://schemas.microsoft.com/office/powerpoint/2010/main" val="57330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1142</TotalTime>
  <Words>42</Words>
  <Application>Microsoft Office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University of Hawaii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andrewturner1@gmail.com</dc:creator>
  <cp:lastModifiedBy>andrewturner1@gmail.com</cp:lastModifiedBy>
  <cp:revision>10</cp:revision>
  <cp:lastPrinted>2025-07-09T01:47:56Z</cp:lastPrinted>
  <dcterms:created xsi:type="dcterms:W3CDTF">2025-07-02T22:03:00Z</dcterms:created>
  <dcterms:modified xsi:type="dcterms:W3CDTF">2026-08-04T02:52:47Z</dcterms:modified>
</cp:coreProperties>
</file>