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8BEDD-51DC-408E-CE0E-EA4A040D99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FD52CF-1D32-35BC-A304-5F54CB188E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B90EF-CC23-D60A-28B6-F3311C94F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184F9-4756-ADD8-AACB-586849A53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7258E-B69E-5D62-BFDF-3BDE4001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6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3EC80-2C81-32A4-06F0-BB336844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406CF-9AC5-270F-F580-5EB55FC8E0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00678-0E9F-B5E4-0DC7-24DD6E7FD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0BFF1-C428-24DF-1206-EB16020C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E5820-1D68-61F5-D4A8-AA85F473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6F924D-D3C1-4CE0-41F2-3668844E87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2B6BE-B14D-5510-BD5D-185773295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C85C9-F94C-D4B1-8067-BD7F71AF7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0EBF4-200E-A44E-3DC3-5FBA1877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E7761-D323-8EBD-4AB6-019E7F710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7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AB3BE-DDAE-C7A8-D2B9-0EA553C77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56908-0271-67BF-DA1C-FAAC161E4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BCDC3-8B35-A98F-EF3B-C71A4EFC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1E6A0-458D-7A4C-F1A2-F92C9F2BE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07E92-D1A4-D0CF-FA61-8F605685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97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417A-D3E0-C8A9-B66E-BC16BCBE4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7DBBF-FEF1-86EA-8124-4D116108B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FA803-C780-0952-774B-B4D047772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391BF-F302-3DDA-272D-59D11ABA8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AD4A6-2B1F-FC53-5FEB-BFB15D7A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9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7B69B-91A7-32E5-B750-9622B0426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D59D1-2557-E373-38D9-B5F1DC6E91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99E82-4B57-0752-AD76-06122C090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63E28A-D16A-6055-4B20-110364E89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D44B0-CC94-AA86-F655-0E040F433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5493C-228F-A579-CD8A-CD69C0CA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EDE92-DD35-28BC-3B03-E14C73426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355181-9C89-B09E-4738-F672E2FBE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780195-C3AC-C3EF-C6CA-2C83B1530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196C0-DC20-D43C-DB33-737DB5982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834AC3-CF61-A00F-8B5B-CF01A35BFC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F28E22-357A-A500-C839-B87170593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CAD303-7064-A7C4-811D-6731EC922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B9C35D-F2F0-ED0C-7A17-BEDA87229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49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42BCE-EAD2-B52B-72A7-2C8D64D3C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BF9D99-E8BD-97B7-C6D4-E3294E02F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2F11A-6A8C-7204-3E1E-4B43EF6C3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A575E-C836-0E14-D32E-AFFD74F50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1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F92BF5-90BB-38B7-FAEC-C554AC10D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B5A5A0-9C22-C50E-B461-EC74D336D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4E24B-6C8D-4C20-4219-3B2F6F878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75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DBB3A-78EB-4E14-2EBD-EFA8E39A1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5F035-016B-B576-28C0-54C7FD5BA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9DCCB8-54C6-AC7D-5D6D-8E605CA15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507125-CA1A-A959-B93F-4C70269B1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A9B1B-C389-81BA-4E27-55046E227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FB8E1-F905-1858-6C7B-CCEA227A6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4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BA4FD-B7E9-2659-9C53-FD9AE9019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EA8107-965A-A480-A1BD-6AB65A8F1F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043BAD-B2E9-7807-751A-52D0CE3DD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DBE5F-11B6-B4C5-7657-B625173C9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6E5A8-6B4D-0A2D-9C3E-0F38AE4D5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A2D3A-DDE5-0998-136F-8AC591176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5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828DDD-8BC8-4082-DF3E-9D56F9D8C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7367F-6E24-3524-7BBF-C09FC872A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F1A39-D1C9-6204-6917-38E381242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8C6DA6-0622-46BC-ABE6-543F6F7985F0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46A6-993A-70D3-119B-6D2D0231D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E08EB-FC58-7987-1341-44133AB9F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530EE0-BE18-4945-B1D3-078BBDE1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4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703D6FA2-BFAE-388F-E595-BF009150E61B}"/>
              </a:ext>
            </a:extLst>
          </p:cNvPr>
          <p:cNvGrpSpPr/>
          <p:nvPr/>
        </p:nvGrpSpPr>
        <p:grpSpPr>
          <a:xfrm>
            <a:off x="3104514" y="1727589"/>
            <a:ext cx="6552441" cy="3290460"/>
            <a:chOff x="0" y="0"/>
            <a:chExt cx="9620565" cy="399915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21D23AC-1B1E-A985-7B4B-D3B1A3ADC900}"/>
                </a:ext>
              </a:extLst>
            </p:cNvPr>
            <p:cNvGrpSpPr/>
            <p:nvPr/>
          </p:nvGrpSpPr>
          <p:grpSpPr>
            <a:xfrm>
              <a:off x="0" y="0"/>
              <a:ext cx="9488565" cy="3999152"/>
              <a:chOff x="0" y="0"/>
              <a:chExt cx="12482721" cy="5050523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14D61668-16E3-5354-3B31-EEBF118679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" y="0"/>
                <a:ext cx="3111639" cy="239979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D9AECB4-51C7-857C-00C2-B9024EF6B8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409"/>
              <a:stretch/>
            </p:blipFill>
            <p:spPr>
              <a:xfrm>
                <a:off x="0" y="2399788"/>
                <a:ext cx="3110968" cy="2466394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C481E6F-AC6C-169D-CF2E-11738FE536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1639" y="0"/>
                <a:ext cx="3198670" cy="2399792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3948F0A2-B1FC-85A7-7027-A3006E6537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428" t="2882" r="1"/>
              <a:stretch/>
            </p:blipFill>
            <p:spPr>
              <a:xfrm>
                <a:off x="3111638" y="2399790"/>
                <a:ext cx="3197999" cy="2466395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770E753-362B-193B-B858-A1097046FC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10309" y="3"/>
                <a:ext cx="3086206" cy="239979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FDAA24C1-CABB-76C3-B5A2-36E27DD6F2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813" t="3605"/>
              <a:stretch/>
            </p:blipFill>
            <p:spPr>
              <a:xfrm>
                <a:off x="6309638" y="2399794"/>
                <a:ext cx="3086878" cy="2466392"/>
              </a:xfrm>
              <a:prstGeom prst="rect">
                <a:avLst/>
              </a:prstGeom>
            </p:spPr>
          </p:pic>
          <p:sp>
            <p:nvSpPr>
              <p:cNvPr id="32" name="TextBox 19">
                <a:extLst>
                  <a:ext uri="{FF2B5EF4-FFF2-40B4-BE49-F238E27FC236}">
                    <a16:creationId xmlns:a16="http://schemas.microsoft.com/office/drawing/2014/main" id="{98EA8B3E-9CD4-2840-97E9-50C2FC5A951F}"/>
                  </a:ext>
                </a:extLst>
              </p:cNvPr>
              <p:cNvSpPr txBox="1"/>
              <p:nvPr/>
            </p:nvSpPr>
            <p:spPr>
              <a:xfrm>
                <a:off x="8345883" y="4488363"/>
                <a:ext cx="1548900" cy="56216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kern="120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Aptos" panose="020B0004020202020204" pitchFamily="34" charset="0"/>
                  </a:rPr>
                  <a:t>658 K</a:t>
                </a:r>
                <a:endParaRPr lang="en-US" sz="1200" kern="100">
                  <a:effectLst/>
                  <a:latin typeface="Times New Roman" panose="02020603050405020304" pitchFamily="18" charset="0"/>
                  <a:ea typeface="Aptos" panose="020B0004020202020204" pitchFamily="34" charset="0"/>
                </a:endParaRPr>
              </a:p>
            </p:txBody>
          </p: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1D2A78B2-ECEB-A95B-8150-69B066EC04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96516" y="2399790"/>
                <a:ext cx="3086205" cy="2466392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07048ABD-2E6C-AA28-7D2F-2848CBBAFF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396515" y="1"/>
                <a:ext cx="3086206" cy="2409406"/>
              </a:xfrm>
              <a:prstGeom prst="rect">
                <a:avLst/>
              </a:prstGeom>
            </p:spPr>
          </p:pic>
        </p:grpSp>
        <p:sp>
          <p:nvSpPr>
            <p:cNvPr id="23" name="TextBox 25">
              <a:extLst>
                <a:ext uri="{FF2B5EF4-FFF2-40B4-BE49-F238E27FC236}">
                  <a16:creationId xmlns:a16="http://schemas.microsoft.com/office/drawing/2014/main" id="{30E353D1-26FD-9970-112A-2DEDBFDD3196}"/>
                </a:ext>
              </a:extLst>
            </p:cNvPr>
            <p:cNvSpPr txBox="1"/>
            <p:nvPr/>
          </p:nvSpPr>
          <p:spPr>
            <a:xfrm>
              <a:off x="3901824" y="3554018"/>
              <a:ext cx="947653" cy="44513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877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24" name="TextBox 26">
              <a:extLst>
                <a:ext uri="{FF2B5EF4-FFF2-40B4-BE49-F238E27FC236}">
                  <a16:creationId xmlns:a16="http://schemas.microsoft.com/office/drawing/2014/main" id="{CA193817-B051-76AE-ED03-E45316822BB7}"/>
                </a:ext>
              </a:extLst>
            </p:cNvPr>
            <p:cNvSpPr txBox="1"/>
            <p:nvPr/>
          </p:nvSpPr>
          <p:spPr>
            <a:xfrm>
              <a:off x="695738" y="3516784"/>
              <a:ext cx="1955864" cy="44513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Before heating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25" name="TextBox 27">
              <a:extLst>
                <a:ext uri="{FF2B5EF4-FFF2-40B4-BE49-F238E27FC236}">
                  <a16:creationId xmlns:a16="http://schemas.microsoft.com/office/drawing/2014/main" id="{2D5DB5B6-C15B-D380-8C92-1D27E7266267}"/>
                </a:ext>
              </a:extLst>
            </p:cNvPr>
            <p:cNvSpPr txBox="1"/>
            <p:nvPr/>
          </p:nvSpPr>
          <p:spPr>
            <a:xfrm>
              <a:off x="8129806" y="3533942"/>
              <a:ext cx="1490759" cy="44513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Detrapment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770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04B2D-B076-249B-0625-C7B97A7FB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472E194-AF6A-3383-D594-B22F504451F6}"/>
              </a:ext>
            </a:extLst>
          </p:cNvPr>
          <p:cNvGrpSpPr/>
          <p:nvPr/>
        </p:nvGrpSpPr>
        <p:grpSpPr>
          <a:xfrm>
            <a:off x="1318252" y="1511920"/>
            <a:ext cx="9134158" cy="3834160"/>
            <a:chOff x="0" y="0"/>
            <a:chExt cx="11332358" cy="358466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9E42D4F-7890-7B29-01DD-53007D96E8D0}"/>
                </a:ext>
              </a:extLst>
            </p:cNvPr>
            <p:cNvGrpSpPr/>
            <p:nvPr/>
          </p:nvGrpSpPr>
          <p:grpSpPr>
            <a:xfrm>
              <a:off x="0" y="0"/>
              <a:ext cx="11002071" cy="3486711"/>
              <a:chOff x="0" y="0"/>
              <a:chExt cx="11797918" cy="350568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1FDA759-5FEF-3E7A-9AED-25E4A97F7C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92041" y="0"/>
                <a:ext cx="2370750" cy="1805609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F627F77-B807-5751-91B3-287DB3BE4F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" r="12525"/>
              <a:stretch/>
            </p:blipFill>
            <p:spPr>
              <a:xfrm>
                <a:off x="2378633" y="1795207"/>
                <a:ext cx="2384150" cy="1709742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DC067E1-4065-6239-9BA6-210868A44E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56417" y="0"/>
                <a:ext cx="2373908" cy="180560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BC9F257-D874-725C-12E5-20932B4E29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11781"/>
              <a:stretch/>
            </p:blipFill>
            <p:spPr>
              <a:xfrm>
                <a:off x="7053257" y="1795940"/>
                <a:ext cx="2370751" cy="1709741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DC3AC71-38D5-A25F-4CD6-E39371B0B9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59633" y="0"/>
                <a:ext cx="2298363" cy="1805609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92EB36F-A1B1-6ED8-8B6A-2F3DABCDF4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813" t="341" r="11290" b="42"/>
              <a:stretch/>
            </p:blipFill>
            <p:spPr>
              <a:xfrm>
                <a:off x="4739433" y="1795207"/>
                <a:ext cx="2318541" cy="1709394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5D380BE-BF47-40F7-510A-A6F95084DF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2392041" cy="1807479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6A3B6B00-D0BB-A142-B9BB-18D172E5C1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890" r="11326"/>
              <a:stretch/>
            </p:blipFill>
            <p:spPr>
              <a:xfrm>
                <a:off x="1578" y="1795940"/>
                <a:ext cx="2384146" cy="1709742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100BF8F-28C9-9337-F057-B9C3C26A74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427167" y="0"/>
                <a:ext cx="2370751" cy="180832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AA86141-2D3C-C462-6ADB-9028AA0AC6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1530" t="-11" r="11935" b="21"/>
              <a:stretch/>
            </p:blipFill>
            <p:spPr>
              <a:xfrm>
                <a:off x="9385203" y="1795574"/>
                <a:ext cx="2411173" cy="1709568"/>
              </a:xfrm>
              <a:prstGeom prst="rect">
                <a:avLst/>
              </a:prstGeom>
            </p:spPr>
          </p:pic>
        </p:grp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417A7085-60AB-21EC-1F7E-F12D39A8052E}"/>
                </a:ext>
              </a:extLst>
            </p:cNvPr>
            <p:cNvSpPr txBox="1"/>
            <p:nvPr/>
          </p:nvSpPr>
          <p:spPr>
            <a:xfrm>
              <a:off x="312303" y="3166485"/>
              <a:ext cx="2174523" cy="3936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Before heating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3E805370-9C81-7CE0-E6B1-206E5515663D}"/>
                </a:ext>
              </a:extLst>
            </p:cNvPr>
            <p:cNvSpPr txBox="1"/>
            <p:nvPr/>
          </p:nvSpPr>
          <p:spPr>
            <a:xfrm>
              <a:off x="3478919" y="3178053"/>
              <a:ext cx="1234201" cy="3937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1027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8" name="TextBox 14">
              <a:extLst>
                <a:ext uri="{FF2B5EF4-FFF2-40B4-BE49-F238E27FC236}">
                  <a16:creationId xmlns:a16="http://schemas.microsoft.com/office/drawing/2014/main" id="{4DD2D733-051E-6932-474B-81BD7BB16522}"/>
                </a:ext>
              </a:extLst>
            </p:cNvPr>
            <p:cNvSpPr txBox="1"/>
            <p:nvPr/>
          </p:nvSpPr>
          <p:spPr>
            <a:xfrm>
              <a:off x="5551051" y="3182561"/>
              <a:ext cx="1368505" cy="3937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1016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9" name="TextBox 21">
              <a:extLst>
                <a:ext uri="{FF2B5EF4-FFF2-40B4-BE49-F238E27FC236}">
                  <a16:creationId xmlns:a16="http://schemas.microsoft.com/office/drawing/2014/main" id="{DC2B1DBF-C349-3FAF-78A5-2EC770706868}"/>
                </a:ext>
              </a:extLst>
            </p:cNvPr>
            <p:cNvSpPr txBox="1"/>
            <p:nvPr/>
          </p:nvSpPr>
          <p:spPr>
            <a:xfrm>
              <a:off x="7761692" y="3190962"/>
              <a:ext cx="1210633" cy="3937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1168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10" name="TextBox 22">
              <a:extLst>
                <a:ext uri="{FF2B5EF4-FFF2-40B4-BE49-F238E27FC236}">
                  <a16:creationId xmlns:a16="http://schemas.microsoft.com/office/drawing/2014/main" id="{CAD9F161-806C-A339-D0B5-14900E067C1C}"/>
                </a:ext>
              </a:extLst>
            </p:cNvPr>
            <p:cNvSpPr txBox="1"/>
            <p:nvPr/>
          </p:nvSpPr>
          <p:spPr>
            <a:xfrm>
              <a:off x="9475867" y="3183028"/>
              <a:ext cx="1856491" cy="3936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detrapment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705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383B2-2EC2-9223-C39B-40628C8C5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B8ECB10-9941-F6C9-94CB-BF454ADD3D53}"/>
              </a:ext>
            </a:extLst>
          </p:cNvPr>
          <p:cNvGrpSpPr/>
          <p:nvPr/>
        </p:nvGrpSpPr>
        <p:grpSpPr>
          <a:xfrm>
            <a:off x="3057525" y="2081847"/>
            <a:ext cx="6076950" cy="2694305"/>
            <a:chOff x="0" y="0"/>
            <a:chExt cx="10863853" cy="389976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952E3D2-E2EA-576D-B5F8-F76F54807E54}"/>
                </a:ext>
              </a:extLst>
            </p:cNvPr>
            <p:cNvGrpSpPr/>
            <p:nvPr/>
          </p:nvGrpSpPr>
          <p:grpSpPr>
            <a:xfrm>
              <a:off x="0" y="0"/>
              <a:ext cx="10600000" cy="3822575"/>
              <a:chOff x="0" y="0"/>
              <a:chExt cx="10600000" cy="3822575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7D6652E-0ECB-BFA2-4C49-8789F09373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60139" y="1138"/>
                <a:ext cx="2654539" cy="1907574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59CC190-FD4B-ED94-3E30-F5D818E71C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-1" r="11703" b="342"/>
              <a:stretch/>
            </p:blipFill>
            <p:spPr>
              <a:xfrm>
                <a:off x="2660137" y="1908713"/>
                <a:ext cx="2654539" cy="1913862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B5A8188-A402-0CEF-FF5D-E858E0D5C2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34379" r="749" b="8775"/>
              <a:stretch/>
            </p:blipFill>
            <p:spPr>
              <a:xfrm>
                <a:off x="5260584" y="2839"/>
                <a:ext cx="2684876" cy="191123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A6000ABF-8EC6-2F5A-6120-41862F8BB1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42" r="11467" b="343"/>
              <a:stretch/>
            </p:blipFill>
            <p:spPr>
              <a:xfrm>
                <a:off x="5293114" y="1913816"/>
                <a:ext cx="2654539" cy="1908759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F5B62B11-50A8-B520-A452-00FE6218CE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6" y="0"/>
                <a:ext cx="2660140" cy="191159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E58A2F1-8D34-6DD1-5FCA-2BC0D250E4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20724" y="2838"/>
                <a:ext cx="2679276" cy="1908759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6CF67F9F-865C-C027-15B3-25EDA8AD98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r="10937"/>
              <a:stretch/>
            </p:blipFill>
            <p:spPr>
              <a:xfrm>
                <a:off x="0" y="1910154"/>
                <a:ext cx="2661235" cy="1912421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1C79828-E836-F65A-5415-4FA8B49371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11470" b="383"/>
              <a:stretch/>
            </p:blipFill>
            <p:spPr>
              <a:xfrm>
                <a:off x="7945460" y="1910044"/>
                <a:ext cx="2654539" cy="1912311"/>
              </a:xfrm>
              <a:prstGeom prst="rect">
                <a:avLst/>
              </a:prstGeom>
            </p:spPr>
          </p:pic>
        </p:grpSp>
        <p:sp>
          <p:nvSpPr>
            <p:cNvPr id="21" name="TextBox 6">
              <a:extLst>
                <a:ext uri="{FF2B5EF4-FFF2-40B4-BE49-F238E27FC236}">
                  <a16:creationId xmlns:a16="http://schemas.microsoft.com/office/drawing/2014/main" id="{38DF91BF-C630-8FA5-3584-51A3059B941D}"/>
                </a:ext>
              </a:extLst>
            </p:cNvPr>
            <p:cNvSpPr txBox="1"/>
            <p:nvPr/>
          </p:nvSpPr>
          <p:spPr>
            <a:xfrm>
              <a:off x="814469" y="3492936"/>
              <a:ext cx="2026589" cy="3937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Before heating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id="{AA898E6F-421C-D9EB-DC7D-36C4804CCC36}"/>
                </a:ext>
              </a:extLst>
            </p:cNvPr>
            <p:cNvSpPr txBox="1"/>
            <p:nvPr/>
          </p:nvSpPr>
          <p:spPr>
            <a:xfrm>
              <a:off x="4471370" y="3506066"/>
              <a:ext cx="1029704" cy="39370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587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23" name="TextBox 10">
              <a:extLst>
                <a:ext uri="{FF2B5EF4-FFF2-40B4-BE49-F238E27FC236}">
                  <a16:creationId xmlns:a16="http://schemas.microsoft.com/office/drawing/2014/main" id="{AEFBCE22-5628-CB83-8ADE-AE108E893814}"/>
                </a:ext>
              </a:extLst>
            </p:cNvPr>
            <p:cNvSpPr txBox="1"/>
            <p:nvPr/>
          </p:nvSpPr>
          <p:spPr>
            <a:xfrm>
              <a:off x="7127905" y="3503724"/>
              <a:ext cx="1090935" cy="39370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718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id="{76F014D5-21BA-E1A3-DBFE-82245C112F2D}"/>
                </a:ext>
              </a:extLst>
            </p:cNvPr>
            <p:cNvSpPr txBox="1"/>
            <p:nvPr/>
          </p:nvSpPr>
          <p:spPr>
            <a:xfrm>
              <a:off x="9140342" y="3483746"/>
              <a:ext cx="1723511" cy="39370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detrapment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230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Rizzo</dc:creator>
  <cp:lastModifiedBy>Grace Rizzo</cp:lastModifiedBy>
  <cp:revision>1</cp:revision>
  <dcterms:created xsi:type="dcterms:W3CDTF">2025-01-15T01:20:40Z</dcterms:created>
  <dcterms:modified xsi:type="dcterms:W3CDTF">2025-01-15T01:23:51Z</dcterms:modified>
</cp:coreProperties>
</file>