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993" autoAdjust="0"/>
    <p:restoredTop sz="94660"/>
  </p:normalViewPr>
  <p:slideViewPr>
    <p:cSldViewPr snapToGrid="0">
      <p:cViewPr varScale="1">
        <p:scale>
          <a:sx n="104" d="100"/>
          <a:sy n="104" d="100"/>
        </p:scale>
        <p:origin x="216" y="8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C86B14-E9FA-01E2-B41C-2F8268CB868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44351C0-55F4-D920-B3E3-1DE0CFE6538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64B38BC-1E9D-12B3-1C6B-63069CFAC2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568A36-9CEE-4054-BCF8-3E9173F6BF42}" type="datetimeFigureOut">
              <a:rPr lang="en-US" smtClean="0"/>
              <a:t>1/14/2025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1811B12-62C9-108A-5F88-7621259451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1F8D86-262D-7CF5-DB6B-9AE51431A8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F0515-C084-4A68-A1C4-ECE4D1827A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36267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7E4ABD-E2CF-5621-BBB6-5D9137B903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088AD9C-BA78-AA5C-473E-8C15044F4A0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FE66112-013C-1128-7F51-FBD82A290C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568A36-9CEE-4054-BCF8-3E9173F6BF42}" type="datetimeFigureOut">
              <a:rPr lang="en-US" smtClean="0"/>
              <a:t>1/14/2025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4A5C30E-37E7-A86A-D04C-E08241D6D5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9EBE94-085B-79D5-BE62-3B2DA3FF66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F0515-C084-4A68-A1C4-ECE4D1827A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90962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2C36E8E-C83E-B9AA-6843-04E22DFB4C2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6D66D4C-29B2-A5F4-7A9A-561CA0EA462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25427BB-8399-CA1B-5C20-8713999278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568A36-9CEE-4054-BCF8-3E9173F6BF42}" type="datetimeFigureOut">
              <a:rPr lang="en-US" smtClean="0"/>
              <a:t>1/14/2025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79683-D75D-4ACB-FF11-DB232FB06F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23E8799-BD7B-A1B8-371D-AC7AF4AF3E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F0515-C084-4A68-A1C4-ECE4D1827A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90463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ECEBE0-60D6-6609-B9A2-757B6D39F3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B879BD9-A3DC-88DB-46DD-FA18D220EFC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2060B78-8720-042F-11A0-A6B5AAE4F0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568A36-9CEE-4054-BCF8-3E9173F6BF42}" type="datetimeFigureOut">
              <a:rPr lang="en-US" smtClean="0"/>
              <a:t>1/14/2025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E377DFB-0A5D-DE14-9F0B-E7D5521A1F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BCBD577-CD76-F51E-0831-CE6D278A26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F0515-C084-4A68-A1C4-ECE4D1827A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47782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51581D-E790-8302-AB33-B2331244E9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8F2B853-B695-DB51-3C16-D7171015FB0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794F3F7-47D3-5499-6A7D-BA4B89D923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568A36-9CEE-4054-BCF8-3E9173F6BF42}" type="datetimeFigureOut">
              <a:rPr lang="en-US" smtClean="0"/>
              <a:t>1/14/2025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B7030E-73BA-284B-74F9-460A402C56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2B6532-AB7C-ED00-C67D-AD097D3349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F0515-C084-4A68-A1C4-ECE4D1827A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93883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E03C52-856B-0830-A59A-5B21AC6BAE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2491C39-2CDB-4691-741C-248AF6FE7CF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085DFE8-FD2E-11EA-1F61-42BA25771A3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0A6E567-5206-1465-78CA-45C1B6288B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568A36-9CEE-4054-BCF8-3E9173F6BF42}" type="datetimeFigureOut">
              <a:rPr lang="en-US" smtClean="0"/>
              <a:t>1/14/2025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38EEF77-F7F5-A7D8-D102-26B4E6FCBC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A9269E8-39AB-1724-57C5-6956A56557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F0515-C084-4A68-A1C4-ECE4D1827A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23139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ECB177-44D3-1815-4FD0-939CDF64D3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17DE16E-1123-C2A2-2559-45D0393D579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206148F-C7CC-6A23-92EC-51123892B2C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186C7FF-6BD1-50E4-0EE4-4961C64124B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A68F1FF-D4EC-337B-C66B-945832352D3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1FD0DEF-3CE2-469C-ADDA-D3CD232126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568A36-9CEE-4054-BCF8-3E9173F6BF42}" type="datetimeFigureOut">
              <a:rPr lang="en-US" smtClean="0"/>
              <a:t>1/14/2025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877A76D-8121-60CD-CFB3-725D96C5F8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793E07C-5C7E-B221-F182-2B134A8A78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F0515-C084-4A68-A1C4-ECE4D1827A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18121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5C5692-94E3-9592-E46D-9F32068657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09417E3-5AC6-34D5-12F2-ECBCB43574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568A36-9CEE-4054-BCF8-3E9173F6BF42}" type="datetimeFigureOut">
              <a:rPr lang="en-US" smtClean="0"/>
              <a:t>1/14/2025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EBCD984-48D5-21D6-93D0-DC7B1EA54A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3A4EE5A-2B40-1B39-371A-B830A48CCE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F0515-C084-4A68-A1C4-ECE4D1827A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75739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B3FA866-1AD4-E00C-14FE-B49BE98502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568A36-9CEE-4054-BCF8-3E9173F6BF42}" type="datetimeFigureOut">
              <a:rPr lang="en-US" smtClean="0"/>
              <a:t>1/14/2025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394F37B-ADEB-2BA9-8FE2-E7F9E7E021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9BF4D52-F25E-1A6F-0B97-B9D6194F4E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F0515-C084-4A68-A1C4-ECE4D1827A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12682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82890A-2B21-2C26-FE8C-38B9C081B0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0DE5B7D-6739-8DB8-3C20-784D842B73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E1DDC55-BF8A-D8F5-92CC-5E6B1C5230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5E82D85-A8F4-3874-F995-7CFFD09127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568A36-9CEE-4054-BCF8-3E9173F6BF42}" type="datetimeFigureOut">
              <a:rPr lang="en-US" smtClean="0"/>
              <a:t>1/14/2025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1FE2624-B2B9-C855-E95A-AECA9152F6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BE9BD44-88AA-F454-2B5A-14E12F0900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F0515-C084-4A68-A1C4-ECE4D1827A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35302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A0CA7F-824B-084F-8861-F7A1CE8E8C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5A8ABD6-135A-0B74-AAE0-26C9BA0CD4C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C8EED8F-D834-C16A-4114-E691AB13A34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E3CF10C-9E9C-6F49-433F-6F691C245D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568A36-9CEE-4054-BCF8-3E9173F6BF42}" type="datetimeFigureOut">
              <a:rPr lang="en-US" smtClean="0"/>
              <a:t>1/14/2025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D41EB7A-96F0-73BC-DA4C-EE32E29394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FDDCB46-03E1-3749-4831-F68026D08E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F0515-C084-4A68-A1C4-ECE4D1827A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76962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533B8DA-F105-83F5-18FA-3D381BDB34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AE7DB11-E51E-C8EF-F681-4B4DC54AA8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97B243A-4B4D-E2D6-52CE-28C3C226542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E568A36-9CEE-4054-BCF8-3E9173F6BF42}" type="datetimeFigureOut">
              <a:rPr lang="en-US" smtClean="0"/>
              <a:t>1/14/2025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BC6484F-E347-0E6D-78DF-E80FA9A3E9A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B34D1C8-43A9-E979-11B0-05FA20720D7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CFFF0515-C084-4A68-A1C4-ECE4D1827A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05496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C5CB7411-6460-2045-63B1-0940107C1D13}"/>
              </a:ext>
            </a:extLst>
          </p:cNvPr>
          <p:cNvGrpSpPr/>
          <p:nvPr/>
        </p:nvGrpSpPr>
        <p:grpSpPr>
          <a:xfrm>
            <a:off x="3144837" y="367983"/>
            <a:ext cx="5902325" cy="6122035"/>
            <a:chOff x="56268" y="145905"/>
            <a:chExt cx="5902392" cy="6123714"/>
          </a:xfrm>
        </p:grpSpPr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35930570-A93B-5996-AEEA-63D235BA2C8D}"/>
                </a:ext>
              </a:extLst>
            </p:cNvPr>
            <p:cNvGrpSpPr/>
            <p:nvPr/>
          </p:nvGrpSpPr>
          <p:grpSpPr>
            <a:xfrm>
              <a:off x="179151" y="145906"/>
              <a:ext cx="5779509" cy="6123713"/>
              <a:chOff x="179151" y="145906"/>
              <a:chExt cx="5779509" cy="6123713"/>
            </a:xfrm>
          </p:grpSpPr>
          <p:pic>
            <p:nvPicPr>
              <p:cNvPr id="8" name="Picture 7">
                <a:extLst>
                  <a:ext uri="{FF2B5EF4-FFF2-40B4-BE49-F238E27FC236}">
                    <a16:creationId xmlns:a16="http://schemas.microsoft.com/office/drawing/2014/main" id="{DC8D5EA2-CC77-2BC8-E440-EF424EFB3F1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220443" y="3362519"/>
                <a:ext cx="5703062" cy="2907100"/>
              </a:xfrm>
              <a:prstGeom prst="rect">
                <a:avLst/>
              </a:prstGeom>
            </p:spPr>
          </p:pic>
          <p:pic>
            <p:nvPicPr>
              <p:cNvPr id="9" name="Picture 8">
                <a:extLst>
                  <a:ext uri="{FF2B5EF4-FFF2-40B4-BE49-F238E27FC236}">
                    <a16:creationId xmlns:a16="http://schemas.microsoft.com/office/drawing/2014/main" id="{B69D309E-67A3-8245-90E8-30133EF8B32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79151" y="145906"/>
                <a:ext cx="5779509" cy="3188484"/>
              </a:xfrm>
              <a:prstGeom prst="rect">
                <a:avLst/>
              </a:prstGeom>
            </p:spPr>
          </p:pic>
        </p:grpSp>
        <p:sp>
          <p:nvSpPr>
            <p:cNvPr id="6" name="TextBox 123">
              <a:extLst>
                <a:ext uri="{FF2B5EF4-FFF2-40B4-BE49-F238E27FC236}">
                  <a16:creationId xmlns:a16="http://schemas.microsoft.com/office/drawing/2014/main" id="{EDC1BE04-D09A-AC91-1D67-4EF25E739D68}"/>
                </a:ext>
              </a:extLst>
            </p:cNvPr>
            <p:cNvSpPr txBox="1"/>
            <p:nvPr/>
          </p:nvSpPr>
          <p:spPr>
            <a:xfrm>
              <a:off x="56272" y="145905"/>
              <a:ext cx="412750" cy="3822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>
                <a:lnSpc>
                  <a:spcPct val="107000"/>
                </a:lnSpc>
                <a:spcBef>
                  <a:spcPts val="0"/>
                </a:spcBef>
                <a:spcAft>
                  <a:spcPts val="800"/>
                </a:spcAft>
              </a:pPr>
              <a:r>
                <a:rPr lang="en-US" sz="1200" kern="12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Aptos" panose="020B0004020202020204" pitchFamily="34" charset="0"/>
                </a:rPr>
                <a:t>(A)</a:t>
              </a:r>
              <a:endParaRPr lang="en-US" sz="1200" kern="100">
                <a:effectLst/>
                <a:latin typeface="Times New Roman" panose="02020603050405020304" pitchFamily="18" charset="0"/>
                <a:ea typeface="Aptos" panose="020B0004020202020204" pitchFamily="34" charset="0"/>
              </a:endParaRPr>
            </a:p>
          </p:txBody>
        </p:sp>
        <p:sp>
          <p:nvSpPr>
            <p:cNvPr id="7" name="TextBox 124">
              <a:extLst>
                <a:ext uri="{FF2B5EF4-FFF2-40B4-BE49-F238E27FC236}">
                  <a16:creationId xmlns:a16="http://schemas.microsoft.com/office/drawing/2014/main" id="{E4AE50AF-5D05-76A7-231B-CA2DFAE61C0F}"/>
                </a:ext>
              </a:extLst>
            </p:cNvPr>
            <p:cNvSpPr txBox="1"/>
            <p:nvPr/>
          </p:nvSpPr>
          <p:spPr>
            <a:xfrm>
              <a:off x="56268" y="3543278"/>
              <a:ext cx="412750" cy="3822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>
                <a:lnSpc>
                  <a:spcPct val="107000"/>
                </a:lnSpc>
                <a:spcBef>
                  <a:spcPts val="0"/>
                </a:spcBef>
                <a:spcAft>
                  <a:spcPts val="800"/>
                </a:spcAft>
              </a:pPr>
              <a:r>
                <a:rPr lang="en-US" sz="1200" kern="12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Aptos" panose="020B0004020202020204" pitchFamily="34" charset="0"/>
                </a:rPr>
                <a:t>(B)</a:t>
              </a:r>
              <a:endParaRPr lang="en-US" sz="1200" kern="100">
                <a:effectLst/>
                <a:latin typeface="Times New Roman" panose="02020603050405020304" pitchFamily="18" charset="0"/>
                <a:ea typeface="Aptos" panose="020B00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7029665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6</Words>
  <Application>Microsoft Office PowerPoint</Application>
  <PresentationFormat>Widescreen</PresentationFormat>
  <Paragraphs>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Aptos</vt:lpstr>
      <vt:lpstr>Aptos Display</vt:lpstr>
      <vt:lpstr>Arial</vt:lpstr>
      <vt:lpstr>Times New Roman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Grace Rizzo</dc:creator>
  <cp:lastModifiedBy>Grace Rizzo</cp:lastModifiedBy>
  <cp:revision>1</cp:revision>
  <dcterms:created xsi:type="dcterms:W3CDTF">2025-01-15T01:14:54Z</dcterms:created>
  <dcterms:modified xsi:type="dcterms:W3CDTF">2025-01-15T01:16:28Z</dcterms:modified>
</cp:coreProperties>
</file>