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3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216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93B0B1-7C59-2DE1-DAF6-794BAEBAD6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419803-6AB6-2E71-2853-A8FBA63630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A467D1-1F9A-41F3-69AD-B87CF43036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95B71-6F7C-44F1-865F-F31198B1CA0F}" type="datetimeFigureOut">
              <a:rPr lang="en-US" smtClean="0"/>
              <a:t>8/2/2024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3C8E04-1D05-9D15-11E9-4968C96D55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5FEE63-76BF-2941-3100-19FBA565C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7E06E-1703-4E61-9EDA-06702F4FB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969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F4720-6A6F-614B-D483-BF822FFE89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99274E-5BD2-A0D8-EBFF-482CC2A370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435885-BD0C-FC97-CAE0-188EF7CB46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95B71-6F7C-44F1-865F-F31198B1CA0F}" type="datetimeFigureOut">
              <a:rPr lang="en-US" smtClean="0"/>
              <a:t>8/2/2024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6240BC-3D65-BF57-BA4B-954290223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04C09B-2ECB-8B23-B16C-AACEA00E2A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7E06E-1703-4E61-9EDA-06702F4FB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871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384011D-7964-37C4-1949-BA9FE3D36A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C15883-6FB3-7D81-CA64-1C568AF417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75FC08-EC28-5CC9-FA7D-7E38F4BA3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95B71-6F7C-44F1-865F-F31198B1CA0F}" type="datetimeFigureOut">
              <a:rPr lang="en-US" smtClean="0"/>
              <a:t>8/2/2024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D5A4EC-5941-45FB-53E8-C4003951CE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44F6D2-1093-19DA-8F1D-630A0FC53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7E06E-1703-4E61-9EDA-06702F4FB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567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692D7F-5EDE-01E4-D767-20817DCCF2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51045C-AE5B-630C-BE60-BCFBFAB022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C577F1-15EF-0B12-15A3-4B9188622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95B71-6F7C-44F1-865F-F31198B1CA0F}" type="datetimeFigureOut">
              <a:rPr lang="en-US" smtClean="0"/>
              <a:t>8/2/2024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0DA9FD-A035-0381-9016-15755C33AE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31F913-E62C-617C-8666-16AFF6D91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7E06E-1703-4E61-9EDA-06702F4FB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3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F40446-4DFC-2EE9-9AC0-858A1C745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F5E9EE-A088-7BE8-22EF-BA4A4AB4C6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C1CDF2-20B7-3F0A-466D-146AF01D3C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95B71-6F7C-44F1-865F-F31198B1CA0F}" type="datetimeFigureOut">
              <a:rPr lang="en-US" smtClean="0"/>
              <a:t>8/2/2024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413D8A-4195-0FE3-5A0B-7A3DD2B7C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AE07B3-9E77-292F-D143-243AB7D6F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7E06E-1703-4E61-9EDA-06702F4FB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080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AA9D1A-1BAD-AB68-41F3-FCF823B1F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C2534A-82A6-1508-967C-6DA297CA38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41D4D2-B114-4CA0-9AAF-E24C2913D7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371A7E-DBD4-2C32-2746-CFD5B9489B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95B71-6F7C-44F1-865F-F31198B1CA0F}" type="datetimeFigureOut">
              <a:rPr lang="en-US" smtClean="0"/>
              <a:t>8/2/2024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D5DDBF-8F8A-E359-1891-2336A3D0D1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1C08B0-0247-EC63-8C29-94FB817457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7E06E-1703-4E61-9EDA-06702F4FB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783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FC6F8-9B0A-AABB-0B1B-F0337CF72A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E66027-B1DA-C114-0A86-B712AB311D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77DEE3-A379-9348-EFA0-5A87F1E509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5F77C87-1647-F21E-8DC7-5F4971B73B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F0D43F3-81C6-AC1B-A92E-DDC0605BED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3FF2688-7182-7257-4DC2-CD131C2A9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95B71-6F7C-44F1-865F-F31198B1CA0F}" type="datetimeFigureOut">
              <a:rPr lang="en-US" smtClean="0"/>
              <a:t>8/2/2024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6C829F-E8E7-30D7-A5D3-02562A855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ACD0631-B979-3A50-30B8-29721B037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7E06E-1703-4E61-9EDA-06702F4FB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835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FC6CA7-E02B-73D1-7703-7A2CE57A28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3D7F56-56F3-CAF2-226A-7F682C3F8F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95B71-6F7C-44F1-865F-F31198B1CA0F}" type="datetimeFigureOut">
              <a:rPr lang="en-US" smtClean="0"/>
              <a:t>8/2/2024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4D05D9-0778-E482-51E3-3D08B8704D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8672CB-3682-AE49-207F-B151ED04C0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7E06E-1703-4E61-9EDA-06702F4FB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765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8A7F1A9-C510-1F82-6B5D-83CE393F0F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95B71-6F7C-44F1-865F-F31198B1CA0F}" type="datetimeFigureOut">
              <a:rPr lang="en-US" smtClean="0"/>
              <a:t>8/2/2024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C7D754A-BF57-5FCD-9A91-4B050E831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EAF8D5-FE5D-B1A8-82B6-1B9B0B19AF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7E06E-1703-4E61-9EDA-06702F4FB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594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517579-A4DA-7EDA-DBC0-E55A040AA4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92C08E-A680-EFC7-1DF2-030AC11882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AC0BC7-EA37-B11A-312A-8808CA3349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09B8B0-7520-21FA-CA77-A09D8AC7EA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95B71-6F7C-44F1-865F-F31198B1CA0F}" type="datetimeFigureOut">
              <a:rPr lang="en-US" smtClean="0"/>
              <a:t>8/2/2024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2E55E8-E848-492C-5FAA-E06E613AB0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17244F-B233-B7A7-7BE3-2A33011C6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7E06E-1703-4E61-9EDA-06702F4FB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913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2C7DC7-63C7-088D-85C1-DC1E5B44A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1EE6FFA-AED6-7E35-88F9-029E24298A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7222BE-19B6-B7D1-A334-9B379B0103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6934F4-762C-C7EE-A6DD-6CF837771E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95B71-6F7C-44F1-865F-F31198B1CA0F}" type="datetimeFigureOut">
              <a:rPr lang="en-US" smtClean="0"/>
              <a:t>8/2/2024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81FFF1-7FEA-8FD7-F207-649DE7491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504712-AA2D-3A16-30C2-5BA3E8D76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7E06E-1703-4E61-9EDA-06702F4FB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663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B1DCAD3-375A-D710-289C-38C00A3E44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AC1292-D142-C660-536A-D26F60A98D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75DE8F-2DD5-C918-168C-1924924EC2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8195B71-6F7C-44F1-865F-F31198B1CA0F}" type="datetimeFigureOut">
              <a:rPr lang="en-US" smtClean="0"/>
              <a:t>8/2/2024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FA4202-3028-B8F4-9856-A0CB73BA78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CED8E3-44E4-1DB7-5A93-5FA85D7937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8A7E06E-1703-4E61-9EDA-06702F4FB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186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BC67FF66-F2F3-F5AC-E767-CE9E60FA4B16}"/>
              </a:ext>
            </a:extLst>
          </p:cNvPr>
          <p:cNvGrpSpPr>
            <a:grpSpLocks/>
          </p:cNvGrpSpPr>
          <p:nvPr/>
        </p:nvGrpSpPr>
        <p:grpSpPr>
          <a:xfrm>
            <a:off x="3086100" y="900113"/>
            <a:ext cx="6019800" cy="5057775"/>
            <a:chOff x="0" y="0"/>
            <a:chExt cx="8236907" cy="6739292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68EDB68F-B4D2-F5BD-945A-0C5BFD7B1677}"/>
                </a:ext>
              </a:extLst>
            </p:cNvPr>
            <p:cNvGrpSpPr/>
            <p:nvPr/>
          </p:nvGrpSpPr>
          <p:grpSpPr>
            <a:xfrm>
              <a:off x="0" y="0"/>
              <a:ext cx="8054069" cy="6515502"/>
              <a:chOff x="0" y="0"/>
              <a:chExt cx="8054069" cy="6515502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3673BD7B-864B-39A4-DBE0-8341F099EF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034341" y="4"/>
                <a:ext cx="2019728" cy="1791006"/>
              </a:xfrm>
              <a:prstGeom prst="rect">
                <a:avLst/>
              </a:prstGeom>
            </p:spPr>
          </p:pic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30C83192-015C-AA5C-087C-FF7E4C194F9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910" y="1911"/>
                <a:ext cx="2012982" cy="1798190"/>
              </a:xfrm>
              <a:prstGeom prst="rect">
                <a:avLst/>
              </a:prstGeom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5E79B621-5552-0BEE-FB82-16CA726838D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r="11453"/>
              <a:stretch/>
            </p:blipFill>
            <p:spPr>
              <a:xfrm>
                <a:off x="0" y="1793497"/>
                <a:ext cx="2017030" cy="1531733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2E30B22D-1D1A-BA64-8254-01F2DC01883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012983" y="1913"/>
                <a:ext cx="2012982" cy="1791582"/>
              </a:xfrm>
              <a:prstGeom prst="rect">
                <a:avLst/>
              </a:prstGeom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A2B69391-7673-6DF1-61CA-FEA50BADADE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r="11585"/>
              <a:stretch/>
            </p:blipFill>
            <p:spPr>
              <a:xfrm>
                <a:off x="2011646" y="1793497"/>
                <a:ext cx="2020430" cy="1531733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CA5DECEC-6F52-3574-3912-736300220AA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025965" y="0"/>
                <a:ext cx="2012184" cy="1798959"/>
              </a:xfrm>
              <a:prstGeom prst="rect">
                <a:avLst/>
              </a:prstGeom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189FCBC4-001E-647D-0A18-63005E28DFB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/>
              <a:srcRect r="11796"/>
              <a:stretch/>
            </p:blipFill>
            <p:spPr>
              <a:xfrm>
                <a:off x="4012706" y="1800101"/>
                <a:ext cx="2017030" cy="1527988"/>
              </a:xfrm>
              <a:prstGeom prst="rect">
                <a:avLst/>
              </a:prstGeom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BBC2072D-2AA0-3B4B-7C84-A4E25E9ED40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r="12355"/>
              <a:stretch/>
            </p:blipFill>
            <p:spPr>
              <a:xfrm>
                <a:off x="6001929" y="1786519"/>
                <a:ext cx="2052140" cy="1538710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64BD078A-BA66-27C9-9D05-CE910F7BB39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047" y="3318624"/>
                <a:ext cx="2012983" cy="1718918"/>
              </a:xfrm>
              <a:prstGeom prst="rect">
                <a:avLst/>
              </a:prstGeom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4D07A0D0-9A8A-E755-71DB-7122B0EC175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1"/>
              <a:srcRect t="231" r="11492"/>
              <a:stretch/>
            </p:blipFill>
            <p:spPr>
              <a:xfrm>
                <a:off x="0" y="5037541"/>
                <a:ext cx="2008930" cy="1477961"/>
              </a:xfrm>
              <a:prstGeom prst="rect">
                <a:avLst/>
              </a:prstGeom>
            </p:spPr>
          </p:pic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0DB2D772-3260-BB96-9EAB-F6EE1AE3878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2017029" y="3318624"/>
                <a:ext cx="2016317" cy="1719622"/>
              </a:xfrm>
              <a:prstGeom prst="rect">
                <a:avLst/>
              </a:prstGeom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649A4A31-E801-35D9-ECE7-0868C5AB3DF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3"/>
              <a:srcRect t="-1" r="12127" b="1732"/>
              <a:stretch/>
            </p:blipFill>
            <p:spPr>
              <a:xfrm>
                <a:off x="2008933" y="5037539"/>
                <a:ext cx="2011234" cy="1476051"/>
              </a:xfrm>
              <a:prstGeom prst="rect">
                <a:avLst/>
              </a:prstGeom>
            </p:spPr>
          </p:pic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BFA4583C-5CE2-B6BC-9012-B4FCF62D79E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4025966" y="3321111"/>
                <a:ext cx="2012982" cy="1709822"/>
              </a:xfrm>
              <a:prstGeom prst="rect">
                <a:avLst/>
              </a:prstGeom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42D5E11F-6716-C47B-2903-0A8E28E0C65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5"/>
              <a:srcRect t="1" r="11434" b="573"/>
              <a:stretch/>
            </p:blipFill>
            <p:spPr>
              <a:xfrm>
                <a:off x="4012786" y="5030932"/>
                <a:ext cx="2023694" cy="1482658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6E1D8D94-3059-48BB-8912-232C802BBCF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6036481" y="3324414"/>
                <a:ext cx="2015286" cy="1706518"/>
              </a:xfrm>
              <a:prstGeom prst="rect">
                <a:avLst/>
              </a:prstGeom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C58B0F5F-B218-D72B-CB48-9730EEE9CC4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7"/>
              <a:srcRect t="-1" r="11947" b="1154"/>
              <a:stretch/>
            </p:blipFill>
            <p:spPr>
              <a:xfrm>
                <a:off x="6036481" y="5030929"/>
                <a:ext cx="2011403" cy="1482658"/>
              </a:xfrm>
              <a:prstGeom prst="rect">
                <a:avLst/>
              </a:prstGeom>
            </p:spPr>
          </p:pic>
        </p:grpSp>
        <p:sp>
          <p:nvSpPr>
            <p:cNvPr id="6" name="TextBox 9">
              <a:extLst>
                <a:ext uri="{FF2B5EF4-FFF2-40B4-BE49-F238E27FC236}">
                  <a16:creationId xmlns:a16="http://schemas.microsoft.com/office/drawing/2014/main" id="{5E09377E-D3E8-BAB2-9D3C-2AE1B27DFC39}"/>
                </a:ext>
              </a:extLst>
            </p:cNvPr>
            <p:cNvSpPr txBox="1"/>
            <p:nvPr/>
          </p:nvSpPr>
          <p:spPr>
            <a:xfrm>
              <a:off x="749949" y="3060544"/>
              <a:ext cx="1528191" cy="51772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 kern="1200">
                  <a:solidFill>
                    <a:srgbClr val="FF0000"/>
                  </a:solidFill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rPr>
                <a:t>Start ignition</a:t>
              </a:r>
              <a:endParaRPr lang="en-US" sz="1200" kern="100">
                <a:effectLst/>
                <a:latin typeface="Times New Roman" panose="02020603050405020304" pitchFamily="18" charset="0"/>
                <a:ea typeface="Aptos" panose="020B0004020202020204" pitchFamily="34" charset="0"/>
              </a:endParaRPr>
            </a:p>
          </p:txBody>
        </p:sp>
        <p:sp>
          <p:nvSpPr>
            <p:cNvPr id="7" name="TextBox 11">
              <a:extLst>
                <a:ext uri="{FF2B5EF4-FFF2-40B4-BE49-F238E27FC236}">
                  <a16:creationId xmlns:a16="http://schemas.microsoft.com/office/drawing/2014/main" id="{8B2D1342-2335-5920-7B5C-D6A6B3AA1031}"/>
                </a:ext>
              </a:extLst>
            </p:cNvPr>
            <p:cNvSpPr txBox="1"/>
            <p:nvPr/>
          </p:nvSpPr>
          <p:spPr>
            <a:xfrm>
              <a:off x="3263867" y="3023182"/>
              <a:ext cx="889341" cy="41184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 kern="1200">
                  <a:solidFill>
                    <a:srgbClr val="FF0000"/>
                  </a:solidFill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rPr>
                <a:t>2115 K</a:t>
              </a:r>
              <a:endParaRPr lang="en-US" sz="1200" kern="100">
                <a:effectLst/>
                <a:latin typeface="Times New Roman" panose="02020603050405020304" pitchFamily="18" charset="0"/>
                <a:ea typeface="Aptos" panose="020B0004020202020204" pitchFamily="34" charset="0"/>
              </a:endParaRPr>
            </a:p>
          </p:txBody>
        </p:sp>
        <p:sp>
          <p:nvSpPr>
            <p:cNvPr id="8" name="TextBox 13">
              <a:extLst>
                <a:ext uri="{FF2B5EF4-FFF2-40B4-BE49-F238E27FC236}">
                  <a16:creationId xmlns:a16="http://schemas.microsoft.com/office/drawing/2014/main" id="{1B145243-3934-9C85-A5CF-4A271B64ED0B}"/>
                </a:ext>
              </a:extLst>
            </p:cNvPr>
            <p:cNvSpPr txBox="1"/>
            <p:nvPr/>
          </p:nvSpPr>
          <p:spPr>
            <a:xfrm>
              <a:off x="5256611" y="3036117"/>
              <a:ext cx="901842" cy="51772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 kern="1200">
                  <a:solidFill>
                    <a:srgbClr val="FF0000"/>
                  </a:solidFill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rPr>
                <a:t>2154 K</a:t>
              </a:r>
              <a:endParaRPr lang="en-US" sz="1200" kern="100">
                <a:effectLst/>
                <a:latin typeface="Times New Roman" panose="02020603050405020304" pitchFamily="18" charset="0"/>
                <a:ea typeface="Aptos" panose="020B0004020202020204" pitchFamily="34" charset="0"/>
              </a:endParaRPr>
            </a:p>
          </p:txBody>
        </p:sp>
        <p:sp>
          <p:nvSpPr>
            <p:cNvPr id="9" name="TextBox 14">
              <a:extLst>
                <a:ext uri="{FF2B5EF4-FFF2-40B4-BE49-F238E27FC236}">
                  <a16:creationId xmlns:a16="http://schemas.microsoft.com/office/drawing/2014/main" id="{D2A384CB-090E-24E5-EB67-6FF5C1A16CC8}"/>
                </a:ext>
              </a:extLst>
            </p:cNvPr>
            <p:cNvSpPr txBox="1"/>
            <p:nvPr/>
          </p:nvSpPr>
          <p:spPr>
            <a:xfrm>
              <a:off x="7269970" y="3047815"/>
              <a:ext cx="966937" cy="51772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 kern="1200">
                  <a:solidFill>
                    <a:srgbClr val="FF0000"/>
                  </a:solidFill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rPr>
                <a:t>2228 K</a:t>
              </a:r>
              <a:endParaRPr lang="en-US" sz="1200" kern="100">
                <a:effectLst/>
                <a:latin typeface="Times New Roman" panose="02020603050405020304" pitchFamily="18" charset="0"/>
                <a:ea typeface="Aptos" panose="020B0004020202020204" pitchFamily="34" charset="0"/>
              </a:endParaRPr>
            </a:p>
          </p:txBody>
        </p:sp>
        <p:sp>
          <p:nvSpPr>
            <p:cNvPr id="10" name="TextBox 16">
              <a:extLst>
                <a:ext uri="{FF2B5EF4-FFF2-40B4-BE49-F238E27FC236}">
                  <a16:creationId xmlns:a16="http://schemas.microsoft.com/office/drawing/2014/main" id="{917486E1-FEBB-5225-8883-A6681E3669AE}"/>
                </a:ext>
              </a:extLst>
            </p:cNvPr>
            <p:cNvSpPr txBox="1"/>
            <p:nvPr/>
          </p:nvSpPr>
          <p:spPr>
            <a:xfrm>
              <a:off x="1195451" y="6221569"/>
              <a:ext cx="1036121" cy="51772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 kern="1200">
                  <a:solidFill>
                    <a:srgbClr val="FF0000"/>
                  </a:solidFill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rPr>
                <a:t>2255 K</a:t>
              </a:r>
              <a:endParaRPr lang="en-US" sz="1200" kern="100">
                <a:effectLst/>
                <a:latin typeface="Times New Roman" panose="02020603050405020304" pitchFamily="18" charset="0"/>
                <a:ea typeface="Aptos" panose="020B0004020202020204" pitchFamily="34" charset="0"/>
              </a:endParaRPr>
            </a:p>
          </p:txBody>
        </p:sp>
        <p:sp>
          <p:nvSpPr>
            <p:cNvPr id="11" name="TextBox 17">
              <a:extLst>
                <a:ext uri="{FF2B5EF4-FFF2-40B4-BE49-F238E27FC236}">
                  <a16:creationId xmlns:a16="http://schemas.microsoft.com/office/drawing/2014/main" id="{0E987280-7D9E-069B-9B30-F9142A6ABFB1}"/>
                </a:ext>
              </a:extLst>
            </p:cNvPr>
            <p:cNvSpPr txBox="1"/>
            <p:nvPr/>
          </p:nvSpPr>
          <p:spPr>
            <a:xfrm>
              <a:off x="3216475" y="6216165"/>
              <a:ext cx="1035254" cy="51772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 kern="1200">
                  <a:solidFill>
                    <a:srgbClr val="FF0000"/>
                  </a:solidFill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rPr>
                <a:t>2246 K</a:t>
              </a:r>
              <a:endParaRPr lang="en-US" sz="1200" kern="100">
                <a:effectLst/>
                <a:latin typeface="Times New Roman" panose="02020603050405020304" pitchFamily="18" charset="0"/>
                <a:ea typeface="Aptos" panose="020B0004020202020204" pitchFamily="34" charset="0"/>
              </a:endParaRPr>
            </a:p>
          </p:txBody>
        </p:sp>
        <p:sp>
          <p:nvSpPr>
            <p:cNvPr id="12" name="TextBox 18">
              <a:extLst>
                <a:ext uri="{FF2B5EF4-FFF2-40B4-BE49-F238E27FC236}">
                  <a16:creationId xmlns:a16="http://schemas.microsoft.com/office/drawing/2014/main" id="{6F6B850B-99C1-DAC6-B6CB-1825897179CD}"/>
                </a:ext>
              </a:extLst>
            </p:cNvPr>
            <p:cNvSpPr txBox="1"/>
            <p:nvPr/>
          </p:nvSpPr>
          <p:spPr>
            <a:xfrm>
              <a:off x="5319576" y="6206917"/>
              <a:ext cx="969414" cy="51772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 kern="1200">
                  <a:solidFill>
                    <a:srgbClr val="FF0000"/>
                  </a:solidFill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rPr>
                <a:t>1715 K</a:t>
              </a:r>
              <a:endParaRPr lang="en-US" sz="1200" kern="100">
                <a:effectLst/>
                <a:latin typeface="Times New Roman" panose="02020603050405020304" pitchFamily="18" charset="0"/>
                <a:ea typeface="Aptos" panose="020B0004020202020204" pitchFamily="34" charset="0"/>
              </a:endParaRPr>
            </a:p>
          </p:txBody>
        </p:sp>
        <p:sp>
          <p:nvSpPr>
            <p:cNvPr id="13" name="TextBox 19">
              <a:extLst>
                <a:ext uri="{FF2B5EF4-FFF2-40B4-BE49-F238E27FC236}">
                  <a16:creationId xmlns:a16="http://schemas.microsoft.com/office/drawing/2014/main" id="{7ACAFC6C-9F61-1CFD-74DE-AD6EC763E9F0}"/>
                </a:ext>
              </a:extLst>
            </p:cNvPr>
            <p:cNvSpPr txBox="1"/>
            <p:nvPr/>
          </p:nvSpPr>
          <p:spPr>
            <a:xfrm>
              <a:off x="6834936" y="6206918"/>
              <a:ext cx="1306397" cy="36702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 kern="1200">
                  <a:solidFill>
                    <a:srgbClr val="FF0000"/>
                  </a:solidFill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rPr>
                <a:t>End ignition</a:t>
              </a:r>
              <a:endParaRPr lang="en-US" sz="1200" kern="100">
                <a:effectLst/>
                <a:latin typeface="Times New Roman" panose="02020603050405020304" pitchFamily="18" charset="0"/>
                <a:ea typeface="Aptos" panose="020B00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60838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Grace Rizzo</dc:creator>
  <cp:lastModifiedBy>Grace Rizzo</cp:lastModifiedBy>
  <cp:revision>1</cp:revision>
  <dcterms:created xsi:type="dcterms:W3CDTF">2024-08-02T20:46:46Z</dcterms:created>
  <dcterms:modified xsi:type="dcterms:W3CDTF">2024-08-02T20:47:44Z</dcterms:modified>
</cp:coreProperties>
</file>