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41BFA-6B43-47EB-6D4E-976107AD4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93DFA-BD3F-E7D6-6D6E-73E76C190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12507-38B9-8BBE-B693-8940DE9A7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49E5B-C6A0-F944-0966-A961910A1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1C65C-20C4-DC83-223F-7D7FF8D96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1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B0759-BD4A-69E4-8241-8C7AB0D06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2C292F-F8FE-666C-CDB7-785E01932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43B72-6C24-CF6E-4B23-E290A40CA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AAE80-6FDA-58BC-A1FA-D45D21C04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0635-C07F-FB69-35A5-D9810558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9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9C3E1C-BC9B-A5EC-37BA-8C2F5B36EB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BB7127-DEB1-DC36-058D-327E1D241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69146-9503-571E-E3BF-89DF49CE2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73B62-4357-F2CA-494F-49790081F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BA905-7E8B-B3A7-362F-4A8C90FFA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4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D0773-8EBA-BA98-01AF-DAF35A014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5176B-73D8-0EBE-C7ED-47050720F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F77A2-B8A3-1531-10EA-11CD6F43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BEC42-FB2E-D4EE-B89C-5629B8BD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42D3D-CA90-5068-39FB-3F6026CF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11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1643-A7BC-2907-B353-E66FB9C41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28033-E9B4-A6C9-F9F9-9C63D469D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ABFF5-2C58-823D-4576-65BB453DF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2396B-AB8C-0E59-573B-1B3C8C101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49834-98C1-FDFD-F91C-F509FD04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3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8C159-3EAD-2C7C-409F-8B613C162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9D766-8A04-6751-0CC3-BECD805E98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079BA-0F57-E068-D0B0-C80FBDF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A0B31-449C-982F-BECC-2AA223FFD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CBA3E-994B-59B6-6154-1DF94DBA9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BD001-1A1E-474F-89E6-1D34029E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1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7D4CC-F96A-9205-00ED-0E565769C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0E4E2-96CE-59AA-2ECE-66F1E8738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A7442-6E58-226E-51B5-FFF1E4FDF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563325-395B-D8A7-EC4C-583433BF80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B101FE-DBE8-F104-DEB6-E0E2BB0EFE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483D23-C456-A792-C18E-741A12A3E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FFAD34-52A3-B47A-6A2F-B0D699428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3A1B36-CFA4-E003-F00A-57F81C47E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4D1A-FF59-BA26-5411-12D4D76DF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E5F04C-203B-DA59-814D-D9027E12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15B1A2-BF1F-258F-F31A-D189D8BD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C8E65-CDC2-1206-F45B-8E61E00FD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02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73C40E-F62C-6954-0203-BA9CF2908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129CC9-383C-C47E-A5AD-FAA0F9F5F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C4E96-7572-C017-1742-85860462A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6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66781-6474-B5A6-E641-24869433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76A8F-9B39-45D9-34B1-6CEE503E5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2C0ECE-23A5-7A54-AF3E-B849A8E5A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4C459-97F2-3A78-7082-4F866212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86B0B-985E-31CC-916A-0A5971A0D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E208D-55AE-0ABE-035A-85504E83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4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625BC-D090-469F-8356-2595B83B9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74E276-D375-3C0F-97F2-118EF8AB82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D499F-1182-7CBE-440E-246AC6D7E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8CD35-A2D3-7048-4BF7-4B149C9AF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3CBDE-33EC-B370-D945-BD6938CE1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0FB7F-F351-585C-6B30-76EFFA0B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3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D11961-A047-A7FE-99F7-DE0EE12F2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51EB7-9F18-66FB-500A-9EDBE6493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08506-8E8B-85B4-89E0-4CDECCA985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9A8E5F-1920-4217-BF1F-040DA3D8415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768E5-2C41-9AFB-FA83-A05BABD37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F1EC2-76A9-6597-8AA7-6CE91F3E8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E8A415-ED8C-4A77-B025-D2BC6C44E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938871D-532C-FBA0-D781-C4E9F19F35B5}"/>
              </a:ext>
            </a:extLst>
          </p:cNvPr>
          <p:cNvGrpSpPr/>
          <p:nvPr/>
        </p:nvGrpSpPr>
        <p:grpSpPr>
          <a:xfrm>
            <a:off x="990339" y="526046"/>
            <a:ext cx="10481345" cy="5683169"/>
            <a:chOff x="855327" y="489224"/>
            <a:chExt cx="10481345" cy="568316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D678B6A-F6D1-3064-8D64-B26D1B4CB72B}"/>
                </a:ext>
              </a:extLst>
            </p:cNvPr>
            <p:cNvGrpSpPr/>
            <p:nvPr/>
          </p:nvGrpSpPr>
          <p:grpSpPr>
            <a:xfrm>
              <a:off x="855327" y="489224"/>
              <a:ext cx="10481345" cy="5683169"/>
              <a:chOff x="504855" y="881376"/>
              <a:chExt cx="10481345" cy="5683169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6A3F5BF-2C5B-2AC1-C2D2-6EB1AA23949D}"/>
                  </a:ext>
                </a:extLst>
              </p:cNvPr>
              <p:cNvGrpSpPr/>
              <p:nvPr/>
            </p:nvGrpSpPr>
            <p:grpSpPr>
              <a:xfrm>
                <a:off x="504855" y="881376"/>
                <a:ext cx="10481345" cy="5683169"/>
                <a:chOff x="504855" y="881376"/>
                <a:chExt cx="10481345" cy="5683169"/>
              </a:xfrm>
            </p:grpSpPr>
            <p:pic>
              <p:nvPicPr>
                <p:cNvPr id="108" name="Picture 107" descr="A structure of a chemical formula&#10;&#10;Description automatically generated">
                  <a:extLst>
                    <a:ext uri="{FF2B5EF4-FFF2-40B4-BE49-F238E27FC236}">
                      <a16:creationId xmlns:a16="http://schemas.microsoft.com/office/drawing/2014/main" id="{499D2ED8-14D6-CD54-7F4C-82ABF70A5E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71719" y="4794220"/>
                  <a:ext cx="3015097" cy="859169"/>
                </a:xfrm>
                <a:prstGeom prst="rect">
                  <a:avLst/>
                </a:prstGeom>
              </p:spPr>
            </p:pic>
            <p:pic>
              <p:nvPicPr>
                <p:cNvPr id="177" name="Picture 176" descr="A structure of a chemical formula&#10;&#10;Description automatically generated">
                  <a:extLst>
                    <a:ext uri="{FF2B5EF4-FFF2-40B4-BE49-F238E27FC236}">
                      <a16:creationId xmlns:a16="http://schemas.microsoft.com/office/drawing/2014/main" id="{499D2ED8-14D6-CD54-7F4C-82ABF70A5E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73334" y="3020968"/>
                  <a:ext cx="3015097" cy="859169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C3F8865A-1450-9DCD-DCC3-A02E82FD67AC}"/>
                    </a:ext>
                  </a:extLst>
                </p:cNvPr>
                <p:cNvGrpSpPr/>
                <p:nvPr/>
              </p:nvGrpSpPr>
              <p:grpSpPr>
                <a:xfrm>
                  <a:off x="1976323" y="3925220"/>
                  <a:ext cx="1689717" cy="744045"/>
                  <a:chOff x="2989648" y="2973860"/>
                  <a:chExt cx="2706130" cy="1767016"/>
                </a:xfrm>
              </p:grpSpPr>
              <p:sp>
                <p:nvSpPr>
                  <p:cNvPr id="111" name="Cube 110">
                    <a:extLst>
                      <a:ext uri="{FF2B5EF4-FFF2-40B4-BE49-F238E27FC236}">
                        <a16:creationId xmlns:a16="http://schemas.microsoft.com/office/drawing/2014/main" id="{F8595423-0813-8D42-92A0-F9EE11BD547C}"/>
                      </a:ext>
                    </a:extLst>
                  </p:cNvPr>
                  <p:cNvSpPr/>
                  <p:nvPr/>
                </p:nvSpPr>
                <p:spPr>
                  <a:xfrm>
                    <a:off x="2989648" y="2973860"/>
                    <a:ext cx="2706130" cy="1767016"/>
                  </a:xfrm>
                  <a:prstGeom prst="cub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003">
                    <a:schemeClr val="lt2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2" name="Oval 111">
                    <a:extLst>
                      <a:ext uri="{FF2B5EF4-FFF2-40B4-BE49-F238E27FC236}">
                        <a16:creationId xmlns:a16="http://schemas.microsoft.com/office/drawing/2014/main" id="{1BAED78F-14E6-8C4C-8539-80A7326ECC61}"/>
                      </a:ext>
                    </a:extLst>
                  </p:cNvPr>
                  <p:cNvSpPr/>
                  <p:nvPr/>
                </p:nvSpPr>
                <p:spPr>
                  <a:xfrm>
                    <a:off x="3193535" y="3616409"/>
                    <a:ext cx="177424" cy="24890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3" name="Oval 112">
                    <a:extLst>
                      <a:ext uri="{FF2B5EF4-FFF2-40B4-BE49-F238E27FC236}">
                        <a16:creationId xmlns:a16="http://schemas.microsoft.com/office/drawing/2014/main" id="{7DFECAC3-C731-314C-BE5A-60F1EBD4A186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3253259" y="3196282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4" name="Oval 113">
                    <a:extLst>
                      <a:ext uri="{FF2B5EF4-FFF2-40B4-BE49-F238E27FC236}">
                        <a16:creationId xmlns:a16="http://schemas.microsoft.com/office/drawing/2014/main" id="{1DAE2612-1CC4-DDFC-5176-0D5E8E28067E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3624700" y="3047848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5" name="Oval 114">
                    <a:extLst>
                      <a:ext uri="{FF2B5EF4-FFF2-40B4-BE49-F238E27FC236}">
                        <a16:creationId xmlns:a16="http://schemas.microsoft.com/office/drawing/2014/main" id="{80D302E9-F9ED-F3A7-CB58-410B85B47378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3866397" y="3189953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6" name="Oval 115">
                    <a:extLst>
                      <a:ext uri="{FF2B5EF4-FFF2-40B4-BE49-F238E27FC236}">
                        <a16:creationId xmlns:a16="http://schemas.microsoft.com/office/drawing/2014/main" id="{96356D0A-96F5-12A7-4D10-D142CE8AA131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5069122" y="3141443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7" name="Oval 116">
                    <a:extLst>
                      <a:ext uri="{FF2B5EF4-FFF2-40B4-BE49-F238E27FC236}">
                        <a16:creationId xmlns:a16="http://schemas.microsoft.com/office/drawing/2014/main" id="{9FECE88A-C094-689A-BE9B-C1462D347B6B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4454783" y="3047848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8" name="Oval 117">
                    <a:extLst>
                      <a:ext uri="{FF2B5EF4-FFF2-40B4-BE49-F238E27FC236}">
                        <a16:creationId xmlns:a16="http://schemas.microsoft.com/office/drawing/2014/main" id="{D1ACE63A-3084-5B62-BA11-8FEBFB057A42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4706577" y="3135114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9" name="Oval 118">
                    <a:extLst>
                      <a:ext uri="{FF2B5EF4-FFF2-40B4-BE49-F238E27FC236}">
                        <a16:creationId xmlns:a16="http://schemas.microsoft.com/office/drawing/2014/main" id="{423A78A2-0447-B376-B4B5-63E21D20C9C1}"/>
                      </a:ext>
                    </a:extLst>
                  </p:cNvPr>
                  <p:cNvSpPr/>
                  <p:nvPr/>
                </p:nvSpPr>
                <p:spPr>
                  <a:xfrm rot="9273364">
                    <a:off x="4154642" y="3067003"/>
                    <a:ext cx="185351" cy="1729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0" name="Oval 119">
                    <a:extLst>
                      <a:ext uri="{FF2B5EF4-FFF2-40B4-BE49-F238E27FC236}">
                        <a16:creationId xmlns:a16="http://schemas.microsoft.com/office/drawing/2014/main" id="{2BF7ABD1-188C-3414-DA13-A119934170C2}"/>
                      </a:ext>
                    </a:extLst>
                  </p:cNvPr>
                  <p:cNvSpPr/>
                  <p:nvPr/>
                </p:nvSpPr>
                <p:spPr>
                  <a:xfrm>
                    <a:off x="3372706" y="3847328"/>
                    <a:ext cx="174820" cy="26624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id="{EFF4E64D-AB4B-1943-939F-1E4373485320}"/>
                      </a:ext>
                    </a:extLst>
                  </p:cNvPr>
                  <p:cNvSpPr/>
                  <p:nvPr/>
                </p:nvSpPr>
                <p:spPr>
                  <a:xfrm>
                    <a:off x="3100860" y="4049670"/>
                    <a:ext cx="185351" cy="24890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2" name="Oval 121">
                    <a:extLst>
                      <a:ext uri="{FF2B5EF4-FFF2-40B4-BE49-F238E27FC236}">
                        <a16:creationId xmlns:a16="http://schemas.microsoft.com/office/drawing/2014/main" id="{ADF0308C-D218-A2DA-86B0-779416B23A34}"/>
                      </a:ext>
                    </a:extLst>
                  </p:cNvPr>
                  <p:cNvSpPr/>
                  <p:nvPr/>
                </p:nvSpPr>
                <p:spPr>
                  <a:xfrm>
                    <a:off x="3611603" y="4062798"/>
                    <a:ext cx="185351" cy="23577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B454A80D-2EFA-B6E2-65DA-4745E859D146}"/>
                      </a:ext>
                    </a:extLst>
                  </p:cNvPr>
                  <p:cNvSpPr/>
                  <p:nvPr/>
                </p:nvSpPr>
                <p:spPr>
                  <a:xfrm>
                    <a:off x="3566374" y="4343913"/>
                    <a:ext cx="185351" cy="24293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4" name="Oval 123">
                    <a:extLst>
                      <a:ext uri="{FF2B5EF4-FFF2-40B4-BE49-F238E27FC236}">
                        <a16:creationId xmlns:a16="http://schemas.microsoft.com/office/drawing/2014/main" id="{08DF0186-8720-844B-E83B-1D55304DB1CF}"/>
                      </a:ext>
                    </a:extLst>
                  </p:cNvPr>
                  <p:cNvSpPr/>
                  <p:nvPr/>
                </p:nvSpPr>
                <p:spPr>
                  <a:xfrm>
                    <a:off x="3582772" y="3573935"/>
                    <a:ext cx="173478" cy="25186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5" name="Oval 124">
                    <a:extLst>
                      <a:ext uri="{FF2B5EF4-FFF2-40B4-BE49-F238E27FC236}">
                        <a16:creationId xmlns:a16="http://schemas.microsoft.com/office/drawing/2014/main" id="{EAA013C0-ED19-C5D5-3B60-BBE2A74DBD59}"/>
                      </a:ext>
                    </a:extLst>
                  </p:cNvPr>
                  <p:cNvSpPr/>
                  <p:nvPr/>
                </p:nvSpPr>
                <p:spPr>
                  <a:xfrm>
                    <a:off x="3191474" y="4351876"/>
                    <a:ext cx="181232" cy="260790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6" name="Oval 125">
                    <a:extLst>
                      <a:ext uri="{FF2B5EF4-FFF2-40B4-BE49-F238E27FC236}">
                        <a16:creationId xmlns:a16="http://schemas.microsoft.com/office/drawing/2014/main" id="{B561AA80-7EC4-CF52-9AC3-6562F1A9E246}"/>
                      </a:ext>
                    </a:extLst>
                  </p:cNvPr>
                  <p:cNvSpPr/>
                  <p:nvPr/>
                </p:nvSpPr>
                <p:spPr>
                  <a:xfrm>
                    <a:off x="3829884" y="3793559"/>
                    <a:ext cx="177728" cy="23332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8" name="Oval 127">
                    <a:extLst>
                      <a:ext uri="{FF2B5EF4-FFF2-40B4-BE49-F238E27FC236}">
                        <a16:creationId xmlns:a16="http://schemas.microsoft.com/office/drawing/2014/main" id="{5115B4B7-42DB-53DD-F7B4-8002DED9497F}"/>
                      </a:ext>
                    </a:extLst>
                  </p:cNvPr>
                  <p:cNvSpPr/>
                  <p:nvPr/>
                </p:nvSpPr>
                <p:spPr>
                  <a:xfrm>
                    <a:off x="4038220" y="3536089"/>
                    <a:ext cx="185350" cy="22868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29" name="Oval 128">
                    <a:extLst>
                      <a:ext uri="{FF2B5EF4-FFF2-40B4-BE49-F238E27FC236}">
                        <a16:creationId xmlns:a16="http://schemas.microsoft.com/office/drawing/2014/main" id="{5685323F-265A-580E-2EA3-127F1FC16C07}"/>
                      </a:ext>
                    </a:extLst>
                  </p:cNvPr>
                  <p:cNvSpPr/>
                  <p:nvPr/>
                </p:nvSpPr>
                <p:spPr>
                  <a:xfrm>
                    <a:off x="4048824" y="3962752"/>
                    <a:ext cx="174748" cy="240573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0" name="Oval 129">
                    <a:extLst>
                      <a:ext uri="{FF2B5EF4-FFF2-40B4-BE49-F238E27FC236}">
                        <a16:creationId xmlns:a16="http://schemas.microsoft.com/office/drawing/2014/main" id="{1D301D4F-80B4-6B6D-F946-F2F68309729C}"/>
                      </a:ext>
                    </a:extLst>
                  </p:cNvPr>
                  <p:cNvSpPr/>
                  <p:nvPr/>
                </p:nvSpPr>
                <p:spPr>
                  <a:xfrm>
                    <a:off x="3891768" y="4240857"/>
                    <a:ext cx="185350" cy="23332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1" name="Oval 130">
                    <a:extLst>
                      <a:ext uri="{FF2B5EF4-FFF2-40B4-BE49-F238E27FC236}">
                        <a16:creationId xmlns:a16="http://schemas.microsoft.com/office/drawing/2014/main" id="{83175DE3-89B6-55E5-993B-130C87D7E44B}"/>
                      </a:ext>
                    </a:extLst>
                  </p:cNvPr>
                  <p:cNvSpPr/>
                  <p:nvPr/>
                </p:nvSpPr>
                <p:spPr>
                  <a:xfrm>
                    <a:off x="4349011" y="4399138"/>
                    <a:ext cx="175923" cy="244128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2" name="Oval 131">
                    <a:extLst>
                      <a:ext uri="{FF2B5EF4-FFF2-40B4-BE49-F238E27FC236}">
                        <a16:creationId xmlns:a16="http://schemas.microsoft.com/office/drawing/2014/main" id="{B584DA0F-25E4-320D-B942-B9C38FBCD117}"/>
                      </a:ext>
                    </a:extLst>
                  </p:cNvPr>
                  <p:cNvSpPr/>
                  <p:nvPr/>
                </p:nvSpPr>
                <p:spPr>
                  <a:xfrm>
                    <a:off x="4393369" y="4021267"/>
                    <a:ext cx="195787" cy="240570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3" name="Oval 132">
                    <a:extLst>
                      <a:ext uri="{FF2B5EF4-FFF2-40B4-BE49-F238E27FC236}">
                        <a16:creationId xmlns:a16="http://schemas.microsoft.com/office/drawing/2014/main" id="{55CE7137-593F-FF02-0569-9D5743E5848D}"/>
                      </a:ext>
                    </a:extLst>
                  </p:cNvPr>
                  <p:cNvSpPr/>
                  <p:nvPr/>
                </p:nvSpPr>
                <p:spPr>
                  <a:xfrm>
                    <a:off x="4272580" y="3722065"/>
                    <a:ext cx="163447" cy="22849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4" name="Oval 133">
                    <a:extLst>
                      <a:ext uri="{FF2B5EF4-FFF2-40B4-BE49-F238E27FC236}">
                        <a16:creationId xmlns:a16="http://schemas.microsoft.com/office/drawing/2014/main" id="{4059D536-E03A-9FBE-2AB0-CA460A71BAA5}"/>
                      </a:ext>
                    </a:extLst>
                  </p:cNvPr>
                  <p:cNvSpPr/>
                  <p:nvPr/>
                </p:nvSpPr>
                <p:spPr>
                  <a:xfrm>
                    <a:off x="4734749" y="3703767"/>
                    <a:ext cx="169959" cy="2047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5" name="Oval 134">
                    <a:extLst>
                      <a:ext uri="{FF2B5EF4-FFF2-40B4-BE49-F238E27FC236}">
                        <a16:creationId xmlns:a16="http://schemas.microsoft.com/office/drawing/2014/main" id="{01389066-B7A4-310E-44C4-A41D89FA60C6}"/>
                      </a:ext>
                    </a:extLst>
                  </p:cNvPr>
                  <p:cNvSpPr/>
                  <p:nvPr/>
                </p:nvSpPr>
                <p:spPr>
                  <a:xfrm rot="413327">
                    <a:off x="4864601" y="4178688"/>
                    <a:ext cx="184589" cy="206947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6" name="Oval 135">
                    <a:extLst>
                      <a:ext uri="{FF2B5EF4-FFF2-40B4-BE49-F238E27FC236}">
                        <a16:creationId xmlns:a16="http://schemas.microsoft.com/office/drawing/2014/main" id="{F813DE3D-F77F-FF85-254F-6A9AE7BE08A4}"/>
                      </a:ext>
                    </a:extLst>
                  </p:cNvPr>
                  <p:cNvSpPr/>
                  <p:nvPr/>
                </p:nvSpPr>
                <p:spPr>
                  <a:xfrm>
                    <a:off x="4590996" y="4339904"/>
                    <a:ext cx="163446" cy="221700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7" name="Oval 136">
                    <a:extLst>
                      <a:ext uri="{FF2B5EF4-FFF2-40B4-BE49-F238E27FC236}">
                        <a16:creationId xmlns:a16="http://schemas.microsoft.com/office/drawing/2014/main" id="{5C91218E-DB38-2EED-CECC-5F1282AEB1C0}"/>
                      </a:ext>
                    </a:extLst>
                  </p:cNvPr>
                  <p:cNvSpPr/>
                  <p:nvPr/>
                </p:nvSpPr>
                <p:spPr>
                  <a:xfrm>
                    <a:off x="4516749" y="3536592"/>
                    <a:ext cx="163446" cy="22170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8" name="Oval 137">
                    <a:extLst>
                      <a:ext uri="{FF2B5EF4-FFF2-40B4-BE49-F238E27FC236}">
                        <a16:creationId xmlns:a16="http://schemas.microsoft.com/office/drawing/2014/main" id="{EDAA7C89-60A0-0C5F-DA9C-BC92D6BA6CCB}"/>
                      </a:ext>
                    </a:extLst>
                  </p:cNvPr>
                  <p:cNvSpPr/>
                  <p:nvPr/>
                </p:nvSpPr>
                <p:spPr>
                  <a:xfrm>
                    <a:off x="4683670" y="3963170"/>
                    <a:ext cx="158020" cy="221697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9" name="Oval 138">
                    <a:extLst>
                      <a:ext uri="{FF2B5EF4-FFF2-40B4-BE49-F238E27FC236}">
                        <a16:creationId xmlns:a16="http://schemas.microsoft.com/office/drawing/2014/main" id="{4CB56360-0EA7-F15A-6A30-1E82CD36BC40}"/>
                      </a:ext>
                    </a:extLst>
                  </p:cNvPr>
                  <p:cNvSpPr/>
                  <p:nvPr/>
                </p:nvSpPr>
                <p:spPr>
                  <a:xfrm>
                    <a:off x="5034241" y="4427998"/>
                    <a:ext cx="175923" cy="234695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Oval 139">
                    <a:extLst>
                      <a:ext uri="{FF2B5EF4-FFF2-40B4-BE49-F238E27FC236}">
                        <a16:creationId xmlns:a16="http://schemas.microsoft.com/office/drawing/2014/main" id="{5D645A40-2BA8-C718-2923-E29BC0B3E2A7}"/>
                      </a:ext>
                    </a:extLst>
                  </p:cNvPr>
                  <p:cNvSpPr/>
                  <p:nvPr/>
                </p:nvSpPr>
                <p:spPr>
                  <a:xfrm>
                    <a:off x="4984179" y="3825800"/>
                    <a:ext cx="182318" cy="236999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1" name="Oval 140">
                    <a:extLst>
                      <a:ext uri="{FF2B5EF4-FFF2-40B4-BE49-F238E27FC236}">
                        <a16:creationId xmlns:a16="http://schemas.microsoft.com/office/drawing/2014/main" id="{B8D07529-CBE8-4C40-BE9D-EAB10E867437}"/>
                      </a:ext>
                    </a:extLst>
                  </p:cNvPr>
                  <p:cNvSpPr/>
                  <p:nvPr/>
                </p:nvSpPr>
                <p:spPr>
                  <a:xfrm>
                    <a:off x="4959954" y="3481257"/>
                    <a:ext cx="169125" cy="221700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2" name="Oval 141">
                    <a:extLst>
                      <a:ext uri="{FF2B5EF4-FFF2-40B4-BE49-F238E27FC236}">
                        <a16:creationId xmlns:a16="http://schemas.microsoft.com/office/drawing/2014/main" id="{F1936919-7EA8-9CD3-32B8-A1488D451CCA}"/>
                      </a:ext>
                    </a:extLst>
                  </p:cNvPr>
                  <p:cNvSpPr/>
                  <p:nvPr/>
                </p:nvSpPr>
                <p:spPr>
                  <a:xfrm>
                    <a:off x="4201224" y="4172805"/>
                    <a:ext cx="173029" cy="22849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4" name="Oval 143">
                    <a:extLst>
                      <a:ext uri="{FF2B5EF4-FFF2-40B4-BE49-F238E27FC236}">
                        <a16:creationId xmlns:a16="http://schemas.microsoft.com/office/drawing/2014/main" id="{403B6A9E-CA29-5115-32DF-E6040C3F6A47}"/>
                      </a:ext>
                    </a:extLst>
                  </p:cNvPr>
                  <p:cNvSpPr/>
                  <p:nvPr/>
                </p:nvSpPr>
                <p:spPr>
                  <a:xfrm rot="11815925">
                    <a:off x="5433147" y="3538178"/>
                    <a:ext cx="124994" cy="25653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5" name="Oval 144">
                    <a:extLst>
                      <a:ext uri="{FF2B5EF4-FFF2-40B4-BE49-F238E27FC236}">
                        <a16:creationId xmlns:a16="http://schemas.microsoft.com/office/drawing/2014/main" id="{2E87F827-6889-1C18-3321-1FA5A99CAE6B}"/>
                      </a:ext>
                    </a:extLst>
                  </p:cNvPr>
                  <p:cNvSpPr/>
                  <p:nvPr/>
                </p:nvSpPr>
                <p:spPr>
                  <a:xfrm rot="13097636">
                    <a:off x="5510930" y="3263244"/>
                    <a:ext cx="124994" cy="25653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7" name="Oval 146">
                    <a:extLst>
                      <a:ext uri="{FF2B5EF4-FFF2-40B4-BE49-F238E27FC236}">
                        <a16:creationId xmlns:a16="http://schemas.microsoft.com/office/drawing/2014/main" id="{0AF324CD-2FB8-5976-286F-D6925C17BF33}"/>
                      </a:ext>
                    </a:extLst>
                  </p:cNvPr>
                  <p:cNvSpPr/>
                  <p:nvPr/>
                </p:nvSpPr>
                <p:spPr>
                  <a:xfrm rot="13163240">
                    <a:off x="5481711" y="3793440"/>
                    <a:ext cx="124994" cy="25653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8" name="Oval 147">
                    <a:extLst>
                      <a:ext uri="{FF2B5EF4-FFF2-40B4-BE49-F238E27FC236}">
                        <a16:creationId xmlns:a16="http://schemas.microsoft.com/office/drawing/2014/main" id="{F31340AE-DB3D-8D79-29C1-288836B278D1}"/>
                      </a:ext>
                    </a:extLst>
                  </p:cNvPr>
                  <p:cNvSpPr/>
                  <p:nvPr/>
                </p:nvSpPr>
                <p:spPr>
                  <a:xfrm rot="12198856">
                    <a:off x="5452365" y="4139783"/>
                    <a:ext cx="124994" cy="256532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6" name="Connector: Curved 5">
                  <a:extLst>
                    <a:ext uri="{FF2B5EF4-FFF2-40B4-BE49-F238E27FC236}">
                      <a16:creationId xmlns:a16="http://schemas.microsoft.com/office/drawing/2014/main" id="{2F9EE052-4985-6883-6DA6-E9BCA34201F5}"/>
                    </a:ext>
                  </a:extLst>
                </p:cNvPr>
                <p:cNvCxnSpPr>
                  <a:cxnSpLocks/>
                  <a:stCxn id="121" idx="2"/>
                  <a:endCxn id="29" idx="1"/>
                </p:cNvCxnSpPr>
                <p:nvPr/>
              </p:nvCxnSpPr>
              <p:spPr>
                <a:xfrm rot="10800000">
                  <a:off x="1820852" y="1953868"/>
                  <a:ext cx="224913" cy="2476753"/>
                </a:xfrm>
                <a:prstGeom prst="curvedConnector3">
                  <a:avLst>
                    <a:gd name="adj1" fmla="val 201639"/>
                  </a:avLst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5C20A97-EFE5-5F33-072A-FAC837C647C6}"/>
                    </a:ext>
                  </a:extLst>
                </p:cNvPr>
                <p:cNvSpPr txBox="1"/>
                <p:nvPr/>
              </p:nvSpPr>
              <p:spPr>
                <a:xfrm>
                  <a:off x="985496" y="2999587"/>
                  <a:ext cx="4960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O</a:t>
                  </a:r>
                  <a:r>
                    <a:rPr kumimoji="0" lang="en-US" sz="18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2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7B6703F-4BD9-473A-5708-D34379768628}"/>
                    </a:ext>
                  </a:extLst>
                </p:cNvPr>
                <p:cNvSpPr txBox="1"/>
                <p:nvPr/>
              </p:nvSpPr>
              <p:spPr>
                <a:xfrm>
                  <a:off x="3539541" y="1005098"/>
                  <a:ext cx="85387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HOBO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8D9FBE0-7B13-AD14-24D5-9844D4968D26}"/>
                    </a:ext>
                  </a:extLst>
                </p:cNvPr>
                <p:cNvSpPr txBox="1"/>
                <p:nvPr/>
              </p:nvSpPr>
              <p:spPr>
                <a:xfrm>
                  <a:off x="2851666" y="1010947"/>
                  <a:ext cx="74373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HBO</a:t>
                  </a:r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A81F7A5-8361-CEC7-1320-5D6E5218FCDB}"/>
                    </a:ext>
                  </a:extLst>
                </p:cNvPr>
                <p:cNvGrpSpPr/>
                <p:nvPr/>
              </p:nvGrpSpPr>
              <p:grpSpPr>
                <a:xfrm>
                  <a:off x="1820851" y="1434621"/>
                  <a:ext cx="1196078" cy="1301882"/>
                  <a:chOff x="1508764" y="1029576"/>
                  <a:chExt cx="1549868" cy="1532198"/>
                </a:xfrm>
              </p:grpSpPr>
              <p:sp>
                <p:nvSpPr>
                  <p:cNvPr id="29" name="Explosion: 8 Points 28">
                    <a:extLst>
                      <a:ext uri="{FF2B5EF4-FFF2-40B4-BE49-F238E27FC236}">
                        <a16:creationId xmlns:a16="http://schemas.microsoft.com/office/drawing/2014/main" id="{34D91238-1F29-6066-32BE-CB7D5BF55C99}"/>
                      </a:ext>
                    </a:extLst>
                  </p:cNvPr>
                  <p:cNvSpPr/>
                  <p:nvPr/>
                </p:nvSpPr>
                <p:spPr>
                  <a:xfrm>
                    <a:off x="1508764" y="1029576"/>
                    <a:ext cx="1549868" cy="1532198"/>
                  </a:xfrm>
                  <a:prstGeom prst="irregularSeal1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ptos" panose="021100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E98EA030-8093-2B42-6231-0C552D96FD23}"/>
                      </a:ext>
                    </a:extLst>
                  </p:cNvPr>
                  <p:cNvSpPr txBox="1"/>
                  <p:nvPr/>
                </p:nvSpPr>
                <p:spPr>
                  <a:xfrm>
                    <a:off x="1951673" y="1394524"/>
                    <a:ext cx="711949" cy="5980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BO</a:t>
                    </a:r>
                  </a:p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BO</a:t>
                    </a:r>
                    <a:r>
                      <a:rPr kumimoji="0" lang="en-US" sz="1600" b="1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2</a:t>
                    </a:r>
                    <a:endPara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126B9A3-9855-9BD1-C199-630291B80786}"/>
                    </a:ext>
                  </a:extLst>
                </p:cNvPr>
                <p:cNvSpPr txBox="1"/>
                <p:nvPr/>
              </p:nvSpPr>
              <p:spPr>
                <a:xfrm>
                  <a:off x="3241761" y="2657099"/>
                  <a:ext cx="151207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H-abstraction</a:t>
                  </a:r>
                </a:p>
              </p:txBody>
            </p:sp>
            <p:pic>
              <p:nvPicPr>
                <p:cNvPr id="24" name="Picture 23" descr="A black arrow with two arrow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1C8DF339-19DF-933E-3EB1-24C9F4A533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0527" y="3652483"/>
                  <a:ext cx="790112" cy="240399"/>
                </a:xfrm>
                <a:prstGeom prst="rect">
                  <a:avLst/>
                </a:prstGeom>
              </p:spPr>
            </p:pic>
            <p:pic>
              <p:nvPicPr>
                <p:cNvPr id="26" name="Picture 25" descr="A black line on a white background&#10;&#10;Description automatically generated">
                  <a:extLst>
                    <a:ext uri="{FF2B5EF4-FFF2-40B4-BE49-F238E27FC236}">
                      <a16:creationId xmlns:a16="http://schemas.microsoft.com/office/drawing/2014/main" id="{43F2C9F2-BD1A-7188-73CC-B3CBBAD6A6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46171" y="1575859"/>
                  <a:ext cx="724132" cy="177722"/>
                </a:xfrm>
                <a:prstGeom prst="rect">
                  <a:avLst/>
                </a:prstGeom>
              </p:spPr>
            </p:pic>
            <p:pic>
              <p:nvPicPr>
                <p:cNvPr id="149" name="Picture 148" descr="A black line drawing of a molecule&#10;&#10;Description automatically generated">
                  <a:extLst>
                    <a:ext uri="{FF2B5EF4-FFF2-40B4-BE49-F238E27FC236}">
                      <a16:creationId xmlns:a16="http://schemas.microsoft.com/office/drawing/2014/main" id="{B3A9C063-6B1E-933D-CF75-94D3A3C6A3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13561" y="4040044"/>
                  <a:ext cx="979816" cy="266371"/>
                </a:xfrm>
                <a:prstGeom prst="rect">
                  <a:avLst/>
                </a:prstGeom>
              </p:spPr>
            </p:pic>
            <p:pic>
              <p:nvPicPr>
                <p:cNvPr id="161" name="Picture 160" descr="A black outline of a structure&#10;&#10;Description automatically generated">
                  <a:extLst>
                    <a:ext uri="{FF2B5EF4-FFF2-40B4-BE49-F238E27FC236}">
                      <a16:creationId xmlns:a16="http://schemas.microsoft.com/office/drawing/2014/main" id="{5A1F74DE-E436-691E-6D05-01C90D0674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86566" y="1156068"/>
                  <a:ext cx="470074" cy="774780"/>
                </a:xfrm>
                <a:prstGeom prst="rect">
                  <a:avLst/>
                </a:prstGeom>
              </p:spPr>
            </p:pic>
            <p:pic>
              <p:nvPicPr>
                <p:cNvPr id="164" name="Picture 163" descr="A black outline of a structure&#10;&#10;Description automatically generated">
                  <a:extLst>
                    <a:ext uri="{FF2B5EF4-FFF2-40B4-BE49-F238E27FC236}">
                      <a16:creationId xmlns:a16="http://schemas.microsoft.com/office/drawing/2014/main" id="{365F12AE-927C-AEFF-DEC0-0C6216B0D3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22304" y="5393905"/>
                  <a:ext cx="590115" cy="893887"/>
                </a:xfrm>
                <a:prstGeom prst="rect">
                  <a:avLst/>
                </a:prstGeom>
              </p:spPr>
            </p:pic>
            <p:pic>
              <p:nvPicPr>
                <p:cNvPr id="166" name="Picture 165" descr="A black text on a white background&#10;&#10;Description automatically generated">
                  <a:extLst>
                    <a:ext uri="{FF2B5EF4-FFF2-40B4-BE49-F238E27FC236}">
                      <a16:creationId xmlns:a16="http://schemas.microsoft.com/office/drawing/2014/main" id="{6A1F3E12-5B56-921E-3E96-DB54C43FDF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57214" y="3274878"/>
                  <a:ext cx="364377" cy="267186"/>
                </a:xfrm>
                <a:prstGeom prst="rect">
                  <a:avLst/>
                </a:prstGeom>
              </p:spPr>
            </p:pic>
            <p:pic>
              <p:nvPicPr>
                <p:cNvPr id="173" name="Picture 172" descr="A black text with letters and numbers&#10;&#10;Description automatically generated">
                  <a:extLst>
                    <a:ext uri="{FF2B5EF4-FFF2-40B4-BE49-F238E27FC236}">
                      <a16:creationId xmlns:a16="http://schemas.microsoft.com/office/drawing/2014/main" id="{B48FFBC2-2853-9510-24F0-FA1F399265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85878" y="3929167"/>
                  <a:ext cx="364458" cy="267245"/>
                </a:xfrm>
                <a:prstGeom prst="rect">
                  <a:avLst/>
                </a:prstGeom>
              </p:spPr>
            </p:pic>
            <p:pic>
              <p:nvPicPr>
                <p:cNvPr id="175" name="Picture 174" descr="A black text with letters&#10;&#10;Description automatically generated">
                  <a:extLst>
                    <a:ext uri="{FF2B5EF4-FFF2-40B4-BE49-F238E27FC236}">
                      <a16:creationId xmlns:a16="http://schemas.microsoft.com/office/drawing/2014/main" id="{08516927-C3D7-A1D2-208C-B2D504E5F3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91526" y="3483574"/>
                  <a:ext cx="358810" cy="273127"/>
                </a:xfrm>
                <a:prstGeom prst="rect">
                  <a:avLst/>
                </a:prstGeom>
              </p:spPr>
            </p:pic>
            <p:sp>
              <p:nvSpPr>
                <p:cNvPr id="3" name="Cube 2">
                  <a:extLst>
                    <a:ext uri="{FF2B5EF4-FFF2-40B4-BE49-F238E27FC236}">
                      <a16:creationId xmlns:a16="http://schemas.microsoft.com/office/drawing/2014/main" id="{CC67FDED-172B-5BEA-6AE9-7B3A4CF53943}"/>
                    </a:ext>
                  </a:extLst>
                </p:cNvPr>
                <p:cNvSpPr/>
                <p:nvPr/>
              </p:nvSpPr>
              <p:spPr>
                <a:xfrm>
                  <a:off x="1966463" y="5736752"/>
                  <a:ext cx="1707478" cy="701012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003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3874278" y="1874407"/>
                  <a:ext cx="1163763" cy="577667"/>
                  <a:chOff x="4886325" y="876300"/>
                  <a:chExt cx="1163763" cy="577667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4886325" y="876300"/>
                    <a:ext cx="1163763" cy="577667"/>
                  </a:xfrm>
                  <a:prstGeom prst="ellipse">
                    <a:avLst/>
                  </a:prstGeom>
                  <a:gradFill flip="none" rotWithShape="1">
                    <a:gsLst>
                      <a:gs pos="18000">
                        <a:srgbClr val="FFFF00">
                          <a:alpha val="76000"/>
                        </a:srgbClr>
                      </a:gs>
                      <a:gs pos="100000">
                        <a:schemeClr val="tx1">
                          <a:lumMod val="95000"/>
                          <a:lumOff val="5000"/>
                          <a:alpha val="88000"/>
                        </a:schemeClr>
                      </a:gs>
                      <a:gs pos="58000">
                        <a:srgbClr val="FF0000">
                          <a:alpha val="69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13CC04FE-8654-8B0E-B549-B26A438B6749}"/>
                      </a:ext>
                    </a:extLst>
                  </p:cNvPr>
                  <p:cNvSpPr txBox="1"/>
                  <p:nvPr/>
                </p:nvSpPr>
                <p:spPr>
                  <a:xfrm>
                    <a:off x="5073626" y="924969"/>
                    <a:ext cx="85387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Heat</a:t>
                    </a:r>
                  </a:p>
                </p:txBody>
              </p:sp>
            </p:grpSp>
            <p:cxnSp>
              <p:nvCxnSpPr>
                <p:cNvPr id="94" name="Connector: Curved 93">
                  <a:extLst>
                    <a:ext uri="{FF2B5EF4-FFF2-40B4-BE49-F238E27FC236}">
                      <a16:creationId xmlns:a16="http://schemas.microsoft.com/office/drawing/2014/main" id="{DE2B1D74-5166-DE72-80C0-FD7394721A73}"/>
                    </a:ext>
                  </a:extLst>
                </p:cNvPr>
                <p:cNvCxnSpPr>
                  <a:cxnSpLocks/>
                  <a:stCxn id="38" idx="4"/>
                </p:cNvCxnSpPr>
                <p:nvPr/>
              </p:nvCxnSpPr>
              <p:spPr>
                <a:xfrm rot="16200000" flipH="1">
                  <a:off x="4485458" y="2422775"/>
                  <a:ext cx="1023771" cy="1082367"/>
                </a:xfrm>
                <a:prstGeom prst="curvedConnector2">
                  <a:avLst/>
                </a:prstGeom>
                <a:ln w="25400">
                  <a:solidFill>
                    <a:srgbClr val="C00000"/>
                  </a:solidFill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>
                  <a:extLst>
                    <a:ext uri="{FF2B5EF4-FFF2-40B4-BE49-F238E27FC236}">
                      <a16:creationId xmlns:a16="http://schemas.microsoft.com/office/drawing/2014/main" id="{DC30422B-6A8C-E880-E9BC-F3C84C1FDEF0}"/>
                    </a:ext>
                  </a:extLst>
                </p:cNvPr>
                <p:cNvCxnSpPr/>
                <p:nvPr/>
              </p:nvCxnSpPr>
              <p:spPr>
                <a:xfrm>
                  <a:off x="5521367" y="3475810"/>
                  <a:ext cx="1165403" cy="438864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non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>
                  <a:extLst>
                    <a:ext uri="{FF2B5EF4-FFF2-40B4-BE49-F238E27FC236}">
                      <a16:creationId xmlns:a16="http://schemas.microsoft.com/office/drawing/2014/main" id="{5EC1A4AC-E12B-72DE-03B1-4B0F6969C40B}"/>
                    </a:ext>
                  </a:extLst>
                </p:cNvPr>
                <p:cNvCxnSpPr/>
                <p:nvPr/>
              </p:nvCxnSpPr>
              <p:spPr>
                <a:xfrm flipV="1">
                  <a:off x="5566719" y="3911759"/>
                  <a:ext cx="1116263" cy="531158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non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2061FD6F-5FE7-7EC0-9449-5DF1510E4E5A}"/>
                    </a:ext>
                  </a:extLst>
                </p:cNvPr>
                <p:cNvSpPr txBox="1"/>
                <p:nvPr/>
              </p:nvSpPr>
              <p:spPr>
                <a:xfrm>
                  <a:off x="1935020" y="6173161"/>
                  <a:ext cx="109019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Pure HTPB</a:t>
                  </a:r>
                </a:p>
              </p:txBody>
            </p:sp>
            <p:cxnSp>
              <p:nvCxnSpPr>
                <p:cNvPr id="184" name="Connector: Curved 183">
                  <a:extLst>
                    <a:ext uri="{FF2B5EF4-FFF2-40B4-BE49-F238E27FC236}">
                      <a16:creationId xmlns:a16="http://schemas.microsoft.com/office/drawing/2014/main" id="{BBDE8AC7-1A04-CFC8-DFE2-4C35395A00FC}"/>
                    </a:ext>
                  </a:extLst>
                </p:cNvPr>
                <p:cNvCxnSpPr>
                  <a:stCxn id="3" idx="5"/>
                </p:cNvCxnSpPr>
                <p:nvPr/>
              </p:nvCxnSpPr>
              <p:spPr>
                <a:xfrm flipV="1">
                  <a:off x="3673941" y="4439028"/>
                  <a:ext cx="1969593" cy="1560604"/>
                </a:xfrm>
                <a:prstGeom prst="curvedConnector3">
                  <a:avLst/>
                </a:prstGeom>
                <a:ln>
                  <a:solidFill>
                    <a:srgbClr val="C00000"/>
                  </a:solidFill>
                  <a:tailEnd type="non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4F4EC423-DD16-7A93-F218-2675D685F7F9}"/>
                    </a:ext>
                  </a:extLst>
                </p:cNvPr>
                <p:cNvSpPr txBox="1"/>
                <p:nvPr/>
              </p:nvSpPr>
              <p:spPr>
                <a:xfrm>
                  <a:off x="4217308" y="5750047"/>
                  <a:ext cx="4960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O</a:t>
                  </a:r>
                  <a:r>
                    <a:rPr kumimoji="0" lang="en-US" sz="18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2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8" name="Connector: Curved 187">
                  <a:extLst>
                    <a:ext uri="{FF2B5EF4-FFF2-40B4-BE49-F238E27FC236}">
                      <a16:creationId xmlns:a16="http://schemas.microsoft.com/office/drawing/2014/main" id="{6F5D1403-9725-2928-9C04-6296D15F33B6}"/>
                    </a:ext>
                  </a:extLst>
                </p:cNvPr>
                <p:cNvCxnSpPr/>
                <p:nvPr/>
              </p:nvCxnSpPr>
              <p:spPr>
                <a:xfrm flipV="1">
                  <a:off x="5496418" y="1722611"/>
                  <a:ext cx="1814916" cy="1751016"/>
                </a:xfrm>
                <a:prstGeom prst="curvedConnector3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91" name="Picture 190" descr="A black hexagon with a dot&#10;&#10;Description automatically generated">
                  <a:extLst>
                    <a:ext uri="{FF2B5EF4-FFF2-40B4-BE49-F238E27FC236}">
                      <a16:creationId xmlns:a16="http://schemas.microsoft.com/office/drawing/2014/main" id="{0ECCD138-A79C-B024-5EF2-FF1CFBD4EB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67127" y="3114588"/>
                  <a:ext cx="496461" cy="509700"/>
                </a:xfrm>
                <a:prstGeom prst="rect">
                  <a:avLst/>
                </a:prstGeom>
              </p:spPr>
            </p:pic>
            <p:cxnSp>
              <p:nvCxnSpPr>
                <p:cNvPr id="195" name="Connector: Curved 194">
                  <a:extLst>
                    <a:ext uri="{FF2B5EF4-FFF2-40B4-BE49-F238E27FC236}">
                      <a16:creationId xmlns:a16="http://schemas.microsoft.com/office/drawing/2014/main" id="{7273ECE9-F562-5BE8-7573-8F41615BAB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91583" y="4436810"/>
                  <a:ext cx="1732010" cy="1571871"/>
                </a:xfrm>
                <a:prstGeom prst="curvedConnector3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Freeform 31"/>
                <p:cNvSpPr/>
                <p:nvPr/>
              </p:nvSpPr>
              <p:spPr>
                <a:xfrm rot="21080900">
                  <a:off x="3100849" y="1366164"/>
                  <a:ext cx="482229" cy="1834825"/>
                </a:xfrm>
                <a:custGeom>
                  <a:avLst/>
                  <a:gdLst>
                    <a:gd name="connsiteX0" fmla="*/ 269367 w 584956"/>
                    <a:gd name="connsiteY0" fmla="*/ 995320 h 995320"/>
                    <a:gd name="connsiteX1" fmla="*/ 10422 w 584956"/>
                    <a:gd name="connsiteY1" fmla="*/ 388418 h 995320"/>
                    <a:gd name="connsiteX2" fmla="*/ 584956 w 584956"/>
                    <a:gd name="connsiteY2" fmla="*/ 0 h 995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84956" h="995320">
                      <a:moveTo>
                        <a:pt x="269367" y="995320"/>
                      </a:moveTo>
                      <a:cubicBezTo>
                        <a:pt x="113595" y="774812"/>
                        <a:pt x="-42176" y="554305"/>
                        <a:pt x="10422" y="388418"/>
                      </a:cubicBezTo>
                      <a:cubicBezTo>
                        <a:pt x="63020" y="222531"/>
                        <a:pt x="323988" y="111265"/>
                        <a:pt x="584956" y="0"/>
                      </a:cubicBezTo>
                    </a:path>
                  </a:pathLst>
                </a:custGeom>
                <a:noFill/>
                <a:ln w="254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Isosceles Triangle 35"/>
                <p:cNvSpPr/>
                <p:nvPr/>
              </p:nvSpPr>
              <p:spPr>
                <a:xfrm rot="3836549">
                  <a:off x="1308128" y="5882063"/>
                  <a:ext cx="167215" cy="1197750"/>
                </a:xfrm>
                <a:prstGeom prst="triangle">
                  <a:avLst/>
                </a:prstGeom>
                <a:gradFill>
                  <a:gsLst>
                    <a:gs pos="100000">
                      <a:schemeClr val="bg1">
                        <a:lumMod val="95000"/>
                        <a:alpha val="4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  <a:alpha val="58000"/>
                      </a:schemeClr>
                    </a:gs>
                    <a:gs pos="57000">
                      <a:schemeClr val="accent2">
                        <a:lumMod val="75000"/>
                      </a:schemeClr>
                    </a:gs>
                    <a:gs pos="0">
                      <a:schemeClr val="tx1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Isosceles Triangle 104"/>
                <p:cNvSpPr/>
                <p:nvPr/>
              </p:nvSpPr>
              <p:spPr>
                <a:xfrm rot="3836549">
                  <a:off x="1332159" y="4178332"/>
                  <a:ext cx="167215" cy="1197750"/>
                </a:xfrm>
                <a:prstGeom prst="triangle">
                  <a:avLst/>
                </a:prstGeom>
                <a:gradFill>
                  <a:gsLst>
                    <a:gs pos="100000">
                      <a:schemeClr val="bg1">
                        <a:lumMod val="95000"/>
                        <a:alpha val="4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  <a:alpha val="58000"/>
                      </a:schemeClr>
                    </a:gs>
                    <a:gs pos="57000">
                      <a:schemeClr val="accent2">
                        <a:lumMod val="75000"/>
                      </a:schemeClr>
                    </a:gs>
                    <a:gs pos="0">
                      <a:schemeClr val="tx1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77B6703F-4BD9-473A-5708-D34379768628}"/>
                    </a:ext>
                  </a:extLst>
                </p:cNvPr>
                <p:cNvSpPr txBox="1"/>
                <p:nvPr/>
              </p:nvSpPr>
              <p:spPr>
                <a:xfrm>
                  <a:off x="504855" y="5519713"/>
                  <a:ext cx="112588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>
                          <a:lumMod val="50000"/>
                        </a:scheme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Laser shot</a:t>
                  </a:r>
                </a:p>
              </p:txBody>
            </p:sp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77B6703F-4BD9-473A-5708-D34379768628}"/>
                    </a:ext>
                  </a:extLst>
                </p:cNvPr>
                <p:cNvSpPr txBox="1"/>
                <p:nvPr/>
              </p:nvSpPr>
              <p:spPr>
                <a:xfrm>
                  <a:off x="4545020" y="2621798"/>
                  <a:ext cx="85387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2200 K</a:t>
                  </a:r>
                </a:p>
              </p:txBody>
            </p:sp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77B6703F-4BD9-473A-5708-D34379768628}"/>
                    </a:ext>
                  </a:extLst>
                </p:cNvPr>
                <p:cNvSpPr txBox="1"/>
                <p:nvPr/>
              </p:nvSpPr>
              <p:spPr>
                <a:xfrm>
                  <a:off x="4643623" y="5166654"/>
                  <a:ext cx="85387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900 K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3265277" y="1859303"/>
                  <a:ext cx="461986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/>
                    <a:t>+</a:t>
                  </a:r>
                </a:p>
              </p:txBody>
            </p:sp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4F4EC423-DD16-7A93-F218-2675D685F7F9}"/>
                    </a:ext>
                  </a:extLst>
                </p:cNvPr>
                <p:cNvSpPr txBox="1"/>
                <p:nvPr/>
              </p:nvSpPr>
              <p:spPr>
                <a:xfrm>
                  <a:off x="4821187" y="2960053"/>
                  <a:ext cx="4960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O</a:t>
                  </a:r>
                  <a:r>
                    <a:rPr kumimoji="0" lang="en-US" sz="18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2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Cloud 50"/>
                <p:cNvSpPr/>
                <p:nvPr/>
              </p:nvSpPr>
              <p:spPr>
                <a:xfrm>
                  <a:off x="7997007" y="2857500"/>
                  <a:ext cx="2989193" cy="1811765"/>
                </a:xfrm>
                <a:prstGeom prst="cloud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Cloud 156"/>
                <p:cNvSpPr/>
                <p:nvPr/>
              </p:nvSpPr>
              <p:spPr>
                <a:xfrm>
                  <a:off x="8190599" y="881376"/>
                  <a:ext cx="2216739" cy="1466196"/>
                </a:xfrm>
                <a:prstGeom prst="cloud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55" name="Group 54"/>
                <p:cNvGrpSpPr/>
                <p:nvPr/>
              </p:nvGrpSpPr>
              <p:grpSpPr>
                <a:xfrm>
                  <a:off x="7323593" y="1722611"/>
                  <a:ext cx="714818" cy="0"/>
                  <a:chOff x="7381318" y="1734388"/>
                  <a:chExt cx="714818" cy="0"/>
                </a:xfrm>
              </p:grpSpPr>
              <p:cxnSp>
                <p:nvCxnSpPr>
                  <p:cNvPr id="158" name="Straight Arrow Connector 157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381318" y="1734388"/>
                    <a:ext cx="512202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prstDash val="sysDot"/>
                    <a:tailEnd type="non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Arrow Connector 158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893520" y="1734388"/>
                    <a:ext cx="202616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0" name="Group 159"/>
                <p:cNvGrpSpPr/>
                <p:nvPr/>
              </p:nvGrpSpPr>
              <p:grpSpPr>
                <a:xfrm>
                  <a:off x="6686770" y="3914674"/>
                  <a:ext cx="1177578" cy="0"/>
                  <a:chOff x="7601809" y="1734388"/>
                  <a:chExt cx="494327" cy="0"/>
                </a:xfrm>
              </p:grpSpPr>
              <p:cxnSp>
                <p:nvCxnSpPr>
                  <p:cNvPr id="162" name="Straight Arrow Connector 161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601809" y="1734388"/>
                    <a:ext cx="355773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prstDash val="sysDot"/>
                    <a:tailEnd type="non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957582" y="1734388"/>
                    <a:ext cx="138554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5" name="Cloud 164"/>
                <p:cNvSpPr/>
                <p:nvPr/>
              </p:nvSpPr>
              <p:spPr>
                <a:xfrm>
                  <a:off x="8267107" y="5236835"/>
                  <a:ext cx="1352550" cy="1271110"/>
                </a:xfrm>
                <a:prstGeom prst="cloud">
                  <a:avLst/>
                </a:prstGeom>
                <a:noFill/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7" name="Group 166"/>
                <p:cNvGrpSpPr/>
                <p:nvPr/>
              </p:nvGrpSpPr>
              <p:grpSpPr>
                <a:xfrm>
                  <a:off x="7352134" y="6008681"/>
                  <a:ext cx="714818" cy="0"/>
                  <a:chOff x="7381318" y="1734388"/>
                  <a:chExt cx="714818" cy="0"/>
                </a:xfrm>
              </p:grpSpPr>
              <p:cxnSp>
                <p:nvCxnSpPr>
                  <p:cNvPr id="168" name="Straight Arrow Connector 167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381318" y="1734388"/>
                    <a:ext cx="512202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prstDash val="sysDot"/>
                    <a:tailEnd type="non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Arrow Connector 168">
                    <a:extLst>
                      <a:ext uri="{FF2B5EF4-FFF2-40B4-BE49-F238E27FC236}">
                        <a16:creationId xmlns:a16="http://schemas.microsoft.com/office/drawing/2014/main" id="{DC30422B-6A8C-E880-E9BC-F3C84C1FDEF0}"/>
                      </a:ext>
                    </a:extLst>
                  </p:cNvPr>
                  <p:cNvCxnSpPr/>
                  <p:nvPr/>
                </p:nvCxnSpPr>
                <p:spPr>
                  <a:xfrm>
                    <a:off x="7893520" y="1734388"/>
                    <a:ext cx="202616" cy="0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" name="Explosion: 8 Points 10">
                <a:extLst>
                  <a:ext uri="{FF2B5EF4-FFF2-40B4-BE49-F238E27FC236}">
                    <a16:creationId xmlns:a16="http://schemas.microsoft.com/office/drawing/2014/main" id="{28502C8D-EC6B-5D44-966B-4C3B51877D1B}"/>
                  </a:ext>
                </a:extLst>
              </p:cNvPr>
              <p:cNvSpPr/>
              <p:nvPr/>
            </p:nvSpPr>
            <p:spPr>
              <a:xfrm>
                <a:off x="1864635" y="6106088"/>
                <a:ext cx="180655" cy="189335"/>
              </a:xfrm>
              <a:prstGeom prst="irregularSeal1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Explosion: 8 Points 12">
              <a:extLst>
                <a:ext uri="{FF2B5EF4-FFF2-40B4-BE49-F238E27FC236}">
                  <a16:creationId xmlns:a16="http://schemas.microsoft.com/office/drawing/2014/main" id="{B57FD236-DC18-D2CD-B57D-9F0928B5FDA7}"/>
                </a:ext>
              </a:extLst>
            </p:cNvPr>
            <p:cNvSpPr/>
            <p:nvPr/>
          </p:nvSpPr>
          <p:spPr>
            <a:xfrm>
              <a:off x="2178687" y="4048394"/>
              <a:ext cx="180655" cy="189335"/>
            </a:xfrm>
            <a:prstGeom prst="irregularSeal1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6186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3071</TotalTime>
  <Words>18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 Rizzo</dc:creator>
  <cp:lastModifiedBy>Grace Rizzo</cp:lastModifiedBy>
  <cp:revision>24</cp:revision>
  <dcterms:created xsi:type="dcterms:W3CDTF">2024-07-31T19:37:03Z</dcterms:created>
  <dcterms:modified xsi:type="dcterms:W3CDTF">2025-01-15T00:58:39Z</dcterms:modified>
</cp:coreProperties>
</file>