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</p:sldIdLst>
  <p:sldSz cx="15544800" cy="14630400"/>
  <p:notesSz cx="6858000" cy="9144000"/>
  <p:defaultTextStyle>
    <a:defPPr>
      <a:defRPr lang="en-US"/>
    </a:defPPr>
    <a:lvl1pPr marL="0" algn="l" defTabSz="1371464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731" algn="l" defTabSz="1371464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464" algn="l" defTabSz="1371464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195" algn="l" defTabSz="1371464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2926" algn="l" defTabSz="1371464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8657" algn="l" defTabSz="1371464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389" algn="l" defTabSz="1371464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120" algn="l" defTabSz="1371464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5851" algn="l" defTabSz="1371464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3" d="100"/>
          <a:sy n="53" d="100"/>
        </p:scale>
        <p:origin x="21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2394374"/>
            <a:ext cx="13213080" cy="5093547"/>
          </a:xfrm>
        </p:spPr>
        <p:txBody>
          <a:bodyPr anchor="b"/>
          <a:lstStyle>
            <a:lvl1pPr algn="ctr">
              <a:defRPr sz="10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3100" y="7684348"/>
            <a:ext cx="11658600" cy="3532292"/>
          </a:xfrm>
        </p:spPr>
        <p:txBody>
          <a:bodyPr/>
          <a:lstStyle>
            <a:lvl1pPr marL="0" indent="0" algn="ctr">
              <a:buNone/>
              <a:defRPr sz="4080"/>
            </a:lvl1pPr>
            <a:lvl2pPr marL="777240" indent="0" algn="ctr">
              <a:buNone/>
              <a:defRPr sz="3400"/>
            </a:lvl2pPr>
            <a:lvl3pPr marL="1554480" indent="0" algn="ctr">
              <a:buNone/>
              <a:defRPr sz="3060"/>
            </a:lvl3pPr>
            <a:lvl4pPr marL="2331720" indent="0" algn="ctr">
              <a:buNone/>
              <a:defRPr sz="2720"/>
            </a:lvl4pPr>
            <a:lvl5pPr marL="3108960" indent="0" algn="ctr">
              <a:buNone/>
              <a:defRPr sz="2720"/>
            </a:lvl5pPr>
            <a:lvl6pPr marL="3886200" indent="0" algn="ctr">
              <a:buNone/>
              <a:defRPr sz="2720"/>
            </a:lvl6pPr>
            <a:lvl7pPr marL="4663440" indent="0" algn="ctr">
              <a:buNone/>
              <a:defRPr sz="2720"/>
            </a:lvl7pPr>
            <a:lvl8pPr marL="5440680" indent="0" algn="ctr">
              <a:buNone/>
              <a:defRPr sz="2720"/>
            </a:lvl8pPr>
            <a:lvl9pPr marL="6217920" indent="0" algn="ctr">
              <a:buNone/>
              <a:defRPr sz="272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F56A-BE1A-4818-805F-238990D129FC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2EBE9-64D4-4D77-8961-FD7A77335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341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F56A-BE1A-4818-805F-238990D129FC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2EBE9-64D4-4D77-8961-FD7A77335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71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4248" y="778933"/>
            <a:ext cx="3351848" cy="12398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8706" y="778933"/>
            <a:ext cx="9861233" cy="123985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F56A-BE1A-4818-805F-238990D129FC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2EBE9-64D4-4D77-8961-FD7A77335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739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F56A-BE1A-4818-805F-238990D129FC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2EBE9-64D4-4D77-8961-FD7A77335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35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610" y="3647444"/>
            <a:ext cx="13407390" cy="6085839"/>
          </a:xfrm>
        </p:spPr>
        <p:txBody>
          <a:bodyPr anchor="b"/>
          <a:lstStyle>
            <a:lvl1pPr>
              <a:defRPr sz="10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0610" y="9790858"/>
            <a:ext cx="13407390" cy="3200399"/>
          </a:xfrm>
        </p:spPr>
        <p:txBody>
          <a:bodyPr/>
          <a:lstStyle>
            <a:lvl1pPr marL="0" indent="0">
              <a:buNone/>
              <a:defRPr sz="4080">
                <a:solidFill>
                  <a:schemeClr val="tx1"/>
                </a:solidFill>
              </a:defRPr>
            </a:lvl1pPr>
            <a:lvl2pPr marL="777240" indent="0">
              <a:buNone/>
              <a:defRPr sz="3400">
                <a:solidFill>
                  <a:schemeClr val="tx1">
                    <a:tint val="75000"/>
                  </a:schemeClr>
                </a:solidFill>
              </a:defRPr>
            </a:lvl2pPr>
            <a:lvl3pPr marL="1554480" indent="0">
              <a:buNone/>
              <a:defRPr sz="3060">
                <a:solidFill>
                  <a:schemeClr val="tx1">
                    <a:tint val="75000"/>
                  </a:schemeClr>
                </a:solidFill>
              </a:defRPr>
            </a:lvl3pPr>
            <a:lvl4pPr marL="2331720" indent="0">
              <a:buNone/>
              <a:defRPr sz="2720">
                <a:solidFill>
                  <a:schemeClr val="tx1">
                    <a:tint val="75000"/>
                  </a:schemeClr>
                </a:solidFill>
              </a:defRPr>
            </a:lvl4pPr>
            <a:lvl5pPr marL="3108960" indent="0">
              <a:buNone/>
              <a:defRPr sz="2720">
                <a:solidFill>
                  <a:schemeClr val="tx1">
                    <a:tint val="75000"/>
                  </a:schemeClr>
                </a:solidFill>
              </a:defRPr>
            </a:lvl5pPr>
            <a:lvl6pPr marL="3886200" indent="0">
              <a:buNone/>
              <a:defRPr sz="2720">
                <a:solidFill>
                  <a:schemeClr val="tx1">
                    <a:tint val="75000"/>
                  </a:schemeClr>
                </a:solidFill>
              </a:defRPr>
            </a:lvl6pPr>
            <a:lvl7pPr marL="4663440" indent="0">
              <a:buNone/>
              <a:defRPr sz="2720">
                <a:solidFill>
                  <a:schemeClr val="tx1">
                    <a:tint val="75000"/>
                  </a:schemeClr>
                </a:solidFill>
              </a:defRPr>
            </a:lvl7pPr>
            <a:lvl8pPr marL="5440680" indent="0">
              <a:buNone/>
              <a:defRPr sz="2720">
                <a:solidFill>
                  <a:schemeClr val="tx1">
                    <a:tint val="75000"/>
                  </a:schemeClr>
                </a:solidFill>
              </a:defRPr>
            </a:lvl8pPr>
            <a:lvl9pPr marL="6217920" indent="0">
              <a:buNone/>
              <a:defRPr sz="27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F56A-BE1A-4818-805F-238990D129FC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2EBE9-64D4-4D77-8961-FD7A77335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197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8705" y="3894667"/>
            <a:ext cx="6606540" cy="928285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69555" y="3894667"/>
            <a:ext cx="6606540" cy="928285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F56A-BE1A-4818-805F-238990D129FC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2EBE9-64D4-4D77-8961-FD7A77335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351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778936"/>
            <a:ext cx="13407390" cy="28278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31" y="3586481"/>
            <a:ext cx="6576178" cy="1757679"/>
          </a:xfrm>
        </p:spPr>
        <p:txBody>
          <a:bodyPr anchor="b"/>
          <a:lstStyle>
            <a:lvl1pPr marL="0" indent="0">
              <a:buNone/>
              <a:defRPr sz="4080" b="1"/>
            </a:lvl1pPr>
            <a:lvl2pPr marL="777240" indent="0">
              <a:buNone/>
              <a:defRPr sz="3400" b="1"/>
            </a:lvl2pPr>
            <a:lvl3pPr marL="1554480" indent="0">
              <a:buNone/>
              <a:defRPr sz="3060" b="1"/>
            </a:lvl3pPr>
            <a:lvl4pPr marL="2331720" indent="0">
              <a:buNone/>
              <a:defRPr sz="2720" b="1"/>
            </a:lvl4pPr>
            <a:lvl5pPr marL="3108960" indent="0">
              <a:buNone/>
              <a:defRPr sz="2720" b="1"/>
            </a:lvl5pPr>
            <a:lvl6pPr marL="3886200" indent="0">
              <a:buNone/>
              <a:defRPr sz="2720" b="1"/>
            </a:lvl6pPr>
            <a:lvl7pPr marL="4663440" indent="0">
              <a:buNone/>
              <a:defRPr sz="2720" b="1"/>
            </a:lvl7pPr>
            <a:lvl8pPr marL="5440680" indent="0">
              <a:buNone/>
              <a:defRPr sz="2720" b="1"/>
            </a:lvl8pPr>
            <a:lvl9pPr marL="6217920" indent="0">
              <a:buNone/>
              <a:defRPr sz="272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0731" y="5344160"/>
            <a:ext cx="6576178" cy="786045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69556" y="3586481"/>
            <a:ext cx="6608565" cy="1757679"/>
          </a:xfrm>
        </p:spPr>
        <p:txBody>
          <a:bodyPr anchor="b"/>
          <a:lstStyle>
            <a:lvl1pPr marL="0" indent="0">
              <a:buNone/>
              <a:defRPr sz="4080" b="1"/>
            </a:lvl1pPr>
            <a:lvl2pPr marL="777240" indent="0">
              <a:buNone/>
              <a:defRPr sz="3400" b="1"/>
            </a:lvl2pPr>
            <a:lvl3pPr marL="1554480" indent="0">
              <a:buNone/>
              <a:defRPr sz="3060" b="1"/>
            </a:lvl3pPr>
            <a:lvl4pPr marL="2331720" indent="0">
              <a:buNone/>
              <a:defRPr sz="2720" b="1"/>
            </a:lvl4pPr>
            <a:lvl5pPr marL="3108960" indent="0">
              <a:buNone/>
              <a:defRPr sz="2720" b="1"/>
            </a:lvl5pPr>
            <a:lvl6pPr marL="3886200" indent="0">
              <a:buNone/>
              <a:defRPr sz="2720" b="1"/>
            </a:lvl6pPr>
            <a:lvl7pPr marL="4663440" indent="0">
              <a:buNone/>
              <a:defRPr sz="2720" b="1"/>
            </a:lvl7pPr>
            <a:lvl8pPr marL="5440680" indent="0">
              <a:buNone/>
              <a:defRPr sz="2720" b="1"/>
            </a:lvl8pPr>
            <a:lvl9pPr marL="6217920" indent="0">
              <a:buNone/>
              <a:defRPr sz="272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69556" y="5344160"/>
            <a:ext cx="6608565" cy="786045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F56A-BE1A-4818-805F-238990D129FC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2EBE9-64D4-4D77-8961-FD7A77335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797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F56A-BE1A-4818-805F-238990D129FC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2EBE9-64D4-4D77-8961-FD7A77335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58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F56A-BE1A-4818-805F-238990D129FC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2EBE9-64D4-4D77-8961-FD7A77335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342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975360"/>
            <a:ext cx="5013603" cy="3413760"/>
          </a:xfrm>
        </p:spPr>
        <p:txBody>
          <a:bodyPr anchor="b"/>
          <a:lstStyle>
            <a:lvl1pPr>
              <a:defRPr sz="544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8565" y="2106510"/>
            <a:ext cx="7869555" cy="10397067"/>
          </a:xfrm>
        </p:spPr>
        <p:txBody>
          <a:bodyPr/>
          <a:lstStyle>
            <a:lvl1pPr>
              <a:defRPr sz="5440"/>
            </a:lvl1pPr>
            <a:lvl2pPr>
              <a:defRPr sz="4760"/>
            </a:lvl2pPr>
            <a:lvl3pPr>
              <a:defRPr sz="4080"/>
            </a:lvl3pPr>
            <a:lvl4pPr>
              <a:defRPr sz="3400"/>
            </a:lvl4pPr>
            <a:lvl5pPr>
              <a:defRPr sz="3400"/>
            </a:lvl5pPr>
            <a:lvl6pPr>
              <a:defRPr sz="3400"/>
            </a:lvl6pPr>
            <a:lvl7pPr>
              <a:defRPr sz="3400"/>
            </a:lvl7pPr>
            <a:lvl8pPr>
              <a:defRPr sz="3400"/>
            </a:lvl8pPr>
            <a:lvl9pPr>
              <a:defRPr sz="3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4389120"/>
            <a:ext cx="5013603" cy="8131388"/>
          </a:xfrm>
        </p:spPr>
        <p:txBody>
          <a:bodyPr/>
          <a:lstStyle>
            <a:lvl1pPr marL="0" indent="0">
              <a:buNone/>
              <a:defRPr sz="2720"/>
            </a:lvl1pPr>
            <a:lvl2pPr marL="777240" indent="0">
              <a:buNone/>
              <a:defRPr sz="2380"/>
            </a:lvl2pPr>
            <a:lvl3pPr marL="1554480" indent="0">
              <a:buNone/>
              <a:defRPr sz="2040"/>
            </a:lvl3pPr>
            <a:lvl4pPr marL="2331720" indent="0">
              <a:buNone/>
              <a:defRPr sz="1700"/>
            </a:lvl4pPr>
            <a:lvl5pPr marL="3108960" indent="0">
              <a:buNone/>
              <a:defRPr sz="1700"/>
            </a:lvl5pPr>
            <a:lvl6pPr marL="3886200" indent="0">
              <a:buNone/>
              <a:defRPr sz="1700"/>
            </a:lvl6pPr>
            <a:lvl7pPr marL="4663440" indent="0">
              <a:buNone/>
              <a:defRPr sz="1700"/>
            </a:lvl7pPr>
            <a:lvl8pPr marL="5440680" indent="0">
              <a:buNone/>
              <a:defRPr sz="1700"/>
            </a:lvl8pPr>
            <a:lvl9pPr marL="6217920" indent="0">
              <a:buNone/>
              <a:defRPr sz="17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F56A-BE1A-4818-805F-238990D129FC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2EBE9-64D4-4D77-8961-FD7A77335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223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975360"/>
            <a:ext cx="5013603" cy="3413760"/>
          </a:xfrm>
        </p:spPr>
        <p:txBody>
          <a:bodyPr anchor="b"/>
          <a:lstStyle>
            <a:lvl1pPr>
              <a:defRPr sz="544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8565" y="2106510"/>
            <a:ext cx="7869555" cy="10397067"/>
          </a:xfrm>
        </p:spPr>
        <p:txBody>
          <a:bodyPr anchor="t"/>
          <a:lstStyle>
            <a:lvl1pPr marL="0" indent="0">
              <a:buNone/>
              <a:defRPr sz="5440"/>
            </a:lvl1pPr>
            <a:lvl2pPr marL="777240" indent="0">
              <a:buNone/>
              <a:defRPr sz="4760"/>
            </a:lvl2pPr>
            <a:lvl3pPr marL="1554480" indent="0">
              <a:buNone/>
              <a:defRPr sz="4080"/>
            </a:lvl3pPr>
            <a:lvl4pPr marL="2331720" indent="0">
              <a:buNone/>
              <a:defRPr sz="3400"/>
            </a:lvl4pPr>
            <a:lvl5pPr marL="3108960" indent="0">
              <a:buNone/>
              <a:defRPr sz="3400"/>
            </a:lvl5pPr>
            <a:lvl6pPr marL="3886200" indent="0">
              <a:buNone/>
              <a:defRPr sz="3400"/>
            </a:lvl6pPr>
            <a:lvl7pPr marL="4663440" indent="0">
              <a:buNone/>
              <a:defRPr sz="3400"/>
            </a:lvl7pPr>
            <a:lvl8pPr marL="5440680" indent="0">
              <a:buNone/>
              <a:defRPr sz="3400"/>
            </a:lvl8pPr>
            <a:lvl9pPr marL="6217920" indent="0">
              <a:buNone/>
              <a:defRPr sz="34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4389120"/>
            <a:ext cx="5013603" cy="8131388"/>
          </a:xfrm>
        </p:spPr>
        <p:txBody>
          <a:bodyPr/>
          <a:lstStyle>
            <a:lvl1pPr marL="0" indent="0">
              <a:buNone/>
              <a:defRPr sz="2720"/>
            </a:lvl1pPr>
            <a:lvl2pPr marL="777240" indent="0">
              <a:buNone/>
              <a:defRPr sz="2380"/>
            </a:lvl2pPr>
            <a:lvl3pPr marL="1554480" indent="0">
              <a:buNone/>
              <a:defRPr sz="2040"/>
            </a:lvl3pPr>
            <a:lvl4pPr marL="2331720" indent="0">
              <a:buNone/>
              <a:defRPr sz="1700"/>
            </a:lvl4pPr>
            <a:lvl5pPr marL="3108960" indent="0">
              <a:buNone/>
              <a:defRPr sz="1700"/>
            </a:lvl5pPr>
            <a:lvl6pPr marL="3886200" indent="0">
              <a:buNone/>
              <a:defRPr sz="1700"/>
            </a:lvl6pPr>
            <a:lvl7pPr marL="4663440" indent="0">
              <a:buNone/>
              <a:defRPr sz="1700"/>
            </a:lvl7pPr>
            <a:lvl8pPr marL="5440680" indent="0">
              <a:buNone/>
              <a:defRPr sz="1700"/>
            </a:lvl8pPr>
            <a:lvl9pPr marL="6217920" indent="0">
              <a:buNone/>
              <a:defRPr sz="17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F56A-BE1A-4818-805F-238990D129FC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2EBE9-64D4-4D77-8961-FD7A77335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921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8705" y="778936"/>
            <a:ext cx="13407390" cy="28278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705" y="3894667"/>
            <a:ext cx="13407390" cy="9282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8705" y="13560217"/>
            <a:ext cx="349758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8F56A-BE1A-4818-805F-238990D129FC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9215" y="13560217"/>
            <a:ext cx="524637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8515" y="13560217"/>
            <a:ext cx="349758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2EBE9-64D4-4D77-8961-FD7A77335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59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554480" rtl="0" eaLnBrk="1" latinLnBrk="0" hangingPunct="1">
        <a:lnSpc>
          <a:spcPct val="90000"/>
        </a:lnSpc>
        <a:spcBef>
          <a:spcPct val="0"/>
        </a:spcBef>
        <a:buNone/>
        <a:defRPr sz="74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8620" indent="-388620" algn="l" defTabSz="1554480" rtl="0" eaLnBrk="1" latinLnBrk="0" hangingPunct="1">
        <a:lnSpc>
          <a:spcPct val="90000"/>
        </a:lnSpc>
        <a:spcBef>
          <a:spcPts val="1700"/>
        </a:spcBef>
        <a:buFont typeface="Arial" panose="020B0604020202020204" pitchFamily="34" charset="0"/>
        <a:buChar char="•"/>
        <a:defRPr sz="4760" kern="1200">
          <a:solidFill>
            <a:schemeClr val="tx1"/>
          </a:solidFill>
          <a:latin typeface="+mn-lt"/>
          <a:ea typeface="+mn-ea"/>
          <a:cs typeface="+mn-cs"/>
        </a:defRPr>
      </a:lvl1pPr>
      <a:lvl2pPr marL="1165860" indent="-388620" algn="l" defTabSz="155448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4080" kern="1200">
          <a:solidFill>
            <a:schemeClr val="tx1"/>
          </a:solidFill>
          <a:latin typeface="+mn-lt"/>
          <a:ea typeface="+mn-ea"/>
          <a:cs typeface="+mn-cs"/>
        </a:defRPr>
      </a:lvl2pPr>
      <a:lvl3pPr marL="1943100" indent="-388620" algn="l" defTabSz="155448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720340" indent="-388620" algn="l" defTabSz="155448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3060" kern="1200">
          <a:solidFill>
            <a:schemeClr val="tx1"/>
          </a:solidFill>
          <a:latin typeface="+mn-lt"/>
          <a:ea typeface="+mn-ea"/>
          <a:cs typeface="+mn-cs"/>
        </a:defRPr>
      </a:lvl4pPr>
      <a:lvl5pPr marL="3497580" indent="-388620" algn="l" defTabSz="155448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3060" kern="1200">
          <a:solidFill>
            <a:schemeClr val="tx1"/>
          </a:solidFill>
          <a:latin typeface="+mn-lt"/>
          <a:ea typeface="+mn-ea"/>
          <a:cs typeface="+mn-cs"/>
        </a:defRPr>
      </a:lvl5pPr>
      <a:lvl6pPr marL="4274820" indent="-388620" algn="l" defTabSz="155448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3060" kern="1200">
          <a:solidFill>
            <a:schemeClr val="tx1"/>
          </a:solidFill>
          <a:latin typeface="+mn-lt"/>
          <a:ea typeface="+mn-ea"/>
          <a:cs typeface="+mn-cs"/>
        </a:defRPr>
      </a:lvl6pPr>
      <a:lvl7pPr marL="5052060" indent="-388620" algn="l" defTabSz="155448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3060" kern="1200">
          <a:solidFill>
            <a:schemeClr val="tx1"/>
          </a:solidFill>
          <a:latin typeface="+mn-lt"/>
          <a:ea typeface="+mn-ea"/>
          <a:cs typeface="+mn-cs"/>
        </a:defRPr>
      </a:lvl7pPr>
      <a:lvl8pPr marL="5829300" indent="-388620" algn="l" defTabSz="155448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3060" kern="1200">
          <a:solidFill>
            <a:schemeClr val="tx1"/>
          </a:solidFill>
          <a:latin typeface="+mn-lt"/>
          <a:ea typeface="+mn-ea"/>
          <a:cs typeface="+mn-cs"/>
        </a:defRPr>
      </a:lvl8pPr>
      <a:lvl9pPr marL="6606540" indent="-388620" algn="l" defTabSz="155448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30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54480" rtl="0" eaLnBrk="1" latinLnBrk="0" hangingPunct="1">
        <a:defRPr sz="3060" kern="1200">
          <a:solidFill>
            <a:schemeClr val="tx1"/>
          </a:solidFill>
          <a:latin typeface="+mn-lt"/>
          <a:ea typeface="+mn-ea"/>
          <a:cs typeface="+mn-cs"/>
        </a:defRPr>
      </a:lvl1pPr>
      <a:lvl2pPr marL="777240" algn="l" defTabSz="1554480" rtl="0" eaLnBrk="1" latinLnBrk="0" hangingPunct="1">
        <a:defRPr sz="3060" kern="1200">
          <a:solidFill>
            <a:schemeClr val="tx1"/>
          </a:solidFill>
          <a:latin typeface="+mn-lt"/>
          <a:ea typeface="+mn-ea"/>
          <a:cs typeface="+mn-cs"/>
        </a:defRPr>
      </a:lvl2pPr>
      <a:lvl3pPr marL="1554480" algn="l" defTabSz="1554480" rtl="0" eaLnBrk="1" latinLnBrk="0" hangingPunct="1">
        <a:defRPr sz="3060" kern="1200">
          <a:solidFill>
            <a:schemeClr val="tx1"/>
          </a:solidFill>
          <a:latin typeface="+mn-lt"/>
          <a:ea typeface="+mn-ea"/>
          <a:cs typeface="+mn-cs"/>
        </a:defRPr>
      </a:lvl3pPr>
      <a:lvl4pPr marL="2331720" algn="l" defTabSz="1554480" rtl="0" eaLnBrk="1" latinLnBrk="0" hangingPunct="1">
        <a:defRPr sz="3060" kern="1200">
          <a:solidFill>
            <a:schemeClr val="tx1"/>
          </a:solidFill>
          <a:latin typeface="+mn-lt"/>
          <a:ea typeface="+mn-ea"/>
          <a:cs typeface="+mn-cs"/>
        </a:defRPr>
      </a:lvl4pPr>
      <a:lvl5pPr marL="3108960" algn="l" defTabSz="1554480" rtl="0" eaLnBrk="1" latinLnBrk="0" hangingPunct="1">
        <a:defRPr sz="3060" kern="1200">
          <a:solidFill>
            <a:schemeClr val="tx1"/>
          </a:solidFill>
          <a:latin typeface="+mn-lt"/>
          <a:ea typeface="+mn-ea"/>
          <a:cs typeface="+mn-cs"/>
        </a:defRPr>
      </a:lvl5pPr>
      <a:lvl6pPr marL="3886200" algn="l" defTabSz="1554480" rtl="0" eaLnBrk="1" latinLnBrk="0" hangingPunct="1">
        <a:defRPr sz="3060" kern="1200">
          <a:solidFill>
            <a:schemeClr val="tx1"/>
          </a:solidFill>
          <a:latin typeface="+mn-lt"/>
          <a:ea typeface="+mn-ea"/>
          <a:cs typeface="+mn-cs"/>
        </a:defRPr>
      </a:lvl6pPr>
      <a:lvl7pPr marL="4663440" algn="l" defTabSz="1554480" rtl="0" eaLnBrk="1" latinLnBrk="0" hangingPunct="1">
        <a:defRPr sz="3060" kern="1200">
          <a:solidFill>
            <a:schemeClr val="tx1"/>
          </a:solidFill>
          <a:latin typeface="+mn-lt"/>
          <a:ea typeface="+mn-ea"/>
          <a:cs typeface="+mn-cs"/>
        </a:defRPr>
      </a:lvl7pPr>
      <a:lvl8pPr marL="5440680" algn="l" defTabSz="1554480" rtl="0" eaLnBrk="1" latinLnBrk="0" hangingPunct="1">
        <a:defRPr sz="306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algn="l" defTabSz="1554480" rtl="0" eaLnBrk="1" latinLnBrk="0" hangingPunct="1">
        <a:defRPr sz="30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microsoft.com/office/2007/relationships/hdphoto" Target="../media/hdphoto2.wdp"/><Relationship Id="rId5" Type="http://schemas.openxmlformats.org/officeDocument/2006/relationships/image" Target="../media/image4.png"/><Relationship Id="rId15" Type="http://schemas.microsoft.com/office/2007/relationships/hdphoto" Target="../media/hdphoto4.wdp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microsoft.com/office/2007/relationships/hdphoto" Target="../media/hdphoto1.wdp"/><Relationship Id="rId1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microsoft.com/office/2007/relationships/hdphoto" Target="../media/hdphoto3.wdp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microsoft.com/office/2007/relationships/hdphoto" Target="../media/hdphoto2.wdp"/><Relationship Id="rId5" Type="http://schemas.openxmlformats.org/officeDocument/2006/relationships/image" Target="../media/image14.png"/><Relationship Id="rId15" Type="http://schemas.microsoft.com/office/2007/relationships/hdphoto" Target="../media/hdphoto4.wdp"/><Relationship Id="rId10" Type="http://schemas.openxmlformats.org/officeDocument/2006/relationships/image" Target="../media/image8.png"/><Relationship Id="rId4" Type="http://schemas.openxmlformats.org/officeDocument/2006/relationships/image" Target="../media/image13.png"/><Relationship Id="rId9" Type="http://schemas.microsoft.com/office/2007/relationships/hdphoto" Target="../media/hdphoto1.wdp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-40"/>
            <a:ext cx="5486411" cy="73152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4824"/>
          <a:stretch/>
        </p:blipFill>
        <p:spPr>
          <a:xfrm>
            <a:off x="4838700" y="0"/>
            <a:ext cx="4673143" cy="73152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14815" r="11343"/>
          <a:stretch/>
        </p:blipFill>
        <p:spPr>
          <a:xfrm>
            <a:off x="8877300" y="-41"/>
            <a:ext cx="4051300" cy="73152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t="8532"/>
          <a:stretch/>
        </p:blipFill>
        <p:spPr>
          <a:xfrm>
            <a:off x="-165" y="7213600"/>
            <a:ext cx="5486411" cy="66910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l="15054" t="8010"/>
          <a:stretch/>
        </p:blipFill>
        <p:spPr>
          <a:xfrm>
            <a:off x="4851400" y="7175500"/>
            <a:ext cx="4660443" cy="672919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/>
          <a:srcRect l="15278" t="7837" r="11342"/>
          <a:stretch/>
        </p:blipFill>
        <p:spPr>
          <a:xfrm>
            <a:off x="8902700" y="7162800"/>
            <a:ext cx="4025900" cy="6741892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274320" y="6952196"/>
            <a:ext cx="1248156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063" y="2317390"/>
            <a:ext cx="821926" cy="475381"/>
          </a:xfrm>
          <a:prstGeom prst="rect">
            <a:avLst/>
          </a:prstGeom>
          <a:effectLst>
            <a:outerShdw blurRad="25400" algn="ctr" rotWithShape="0">
              <a:prstClr val="black"/>
            </a:outerShdw>
          </a:effectLst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513" y="1819811"/>
            <a:ext cx="655695" cy="972960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019" y="1819811"/>
            <a:ext cx="655695" cy="972960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576" y="8915623"/>
            <a:ext cx="821926" cy="475381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832" y="8418044"/>
            <a:ext cx="655695" cy="972960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710" y="2198732"/>
            <a:ext cx="799118" cy="712695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1069" y="8422331"/>
            <a:ext cx="655695" cy="972960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5966" y="8801252"/>
            <a:ext cx="799118" cy="712695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4258" y="8427972"/>
            <a:ext cx="655695" cy="972960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2073" y="8908447"/>
            <a:ext cx="961400" cy="492485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742" y="1819811"/>
            <a:ext cx="655695" cy="972960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2557" y="2300286"/>
            <a:ext cx="961400" cy="492485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990005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688" y="600603"/>
            <a:ext cx="5486411" cy="73152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4815"/>
          <a:stretch/>
        </p:blipFill>
        <p:spPr>
          <a:xfrm>
            <a:off x="6139688" y="600598"/>
            <a:ext cx="4673605" cy="73152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14584" r="11428"/>
          <a:stretch/>
        </p:blipFill>
        <p:spPr>
          <a:xfrm>
            <a:off x="10534527" y="600599"/>
            <a:ext cx="4059297" cy="73152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t="8532"/>
          <a:stretch/>
        </p:blipFill>
        <p:spPr>
          <a:xfrm>
            <a:off x="932687" y="7338710"/>
            <a:ext cx="5486411" cy="66910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l="15058" t="8383"/>
          <a:stretch/>
        </p:blipFill>
        <p:spPr>
          <a:xfrm>
            <a:off x="6153022" y="7327809"/>
            <a:ext cx="4660271" cy="67019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/>
          <a:srcRect l="15476" t="7936" r="11095"/>
          <a:stretch/>
        </p:blipFill>
        <p:spPr>
          <a:xfrm>
            <a:off x="10583513" y="7295166"/>
            <a:ext cx="4028599" cy="67346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751" y="2917988"/>
            <a:ext cx="821926" cy="475381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961" y="2420409"/>
            <a:ext cx="655695" cy="972960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707" y="2420409"/>
            <a:ext cx="655695" cy="972960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8950" y="2420409"/>
            <a:ext cx="655695" cy="972960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264" y="9040733"/>
            <a:ext cx="821926" cy="475381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520" y="8543154"/>
            <a:ext cx="655695" cy="972960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5158" y="2799330"/>
            <a:ext cx="799118" cy="712695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517" y="8547441"/>
            <a:ext cx="655695" cy="972960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414" y="8926362"/>
            <a:ext cx="799118" cy="712695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6765" y="2900884"/>
            <a:ext cx="961400" cy="492485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8466" y="8553082"/>
            <a:ext cx="655695" cy="972960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10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6281" y="9033557"/>
            <a:ext cx="961400" cy="492485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cxnSp>
        <p:nvCxnSpPr>
          <p:cNvPr id="22" name="Straight Connector 21"/>
          <p:cNvCxnSpPr/>
          <p:nvPr/>
        </p:nvCxnSpPr>
        <p:spPr>
          <a:xfrm>
            <a:off x="5924804" y="1299290"/>
            <a:ext cx="0" cy="1215777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0338308" y="1299290"/>
            <a:ext cx="0" cy="1215777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1655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</TotalTime>
  <Words>0</Words>
  <Application>Microsoft Office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Shane G</dc:creator>
  <cp:lastModifiedBy>Shane G</cp:lastModifiedBy>
  <cp:revision>14</cp:revision>
  <dcterms:created xsi:type="dcterms:W3CDTF">2023-05-15T19:52:33Z</dcterms:created>
  <dcterms:modified xsi:type="dcterms:W3CDTF">2023-08-19T20:58:13Z</dcterms:modified>
</cp:coreProperties>
</file>