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22860000" cy="27432000"/>
  <p:notesSz cx="6858000" cy="9144000"/>
  <p:defaultTextStyle>
    <a:defPPr>
      <a:defRPr lang="en-US"/>
    </a:defPPr>
    <a:lvl1pPr marL="0" algn="l" defTabSz="1371464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5731" algn="l" defTabSz="1371464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71464" algn="l" defTabSz="1371464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7195" algn="l" defTabSz="1371464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42926" algn="l" defTabSz="1371464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8657" algn="l" defTabSz="1371464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14389" algn="l" defTabSz="1371464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800120" algn="l" defTabSz="1371464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85851" algn="l" defTabSz="1371464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33" d="100"/>
          <a:sy n="33" d="100"/>
        </p:scale>
        <p:origin x="2370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500" y="4489452"/>
            <a:ext cx="19431000" cy="9550400"/>
          </a:xfrm>
        </p:spPr>
        <p:txBody>
          <a:bodyPr anchor="b"/>
          <a:lstStyle>
            <a:lvl1pPr algn="ctr">
              <a:defRPr sz="15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500" y="14408152"/>
            <a:ext cx="17145000" cy="6623048"/>
          </a:xfrm>
        </p:spPr>
        <p:txBody>
          <a:bodyPr/>
          <a:lstStyle>
            <a:lvl1pPr marL="0" indent="0" algn="ctr">
              <a:buNone/>
              <a:defRPr sz="6000"/>
            </a:lvl1pPr>
            <a:lvl2pPr marL="1143000" indent="0" algn="ctr">
              <a:buNone/>
              <a:defRPr sz="5000"/>
            </a:lvl2pPr>
            <a:lvl3pPr marL="2286000" indent="0" algn="ctr">
              <a:buNone/>
              <a:defRPr sz="4500"/>
            </a:lvl3pPr>
            <a:lvl4pPr marL="3429000" indent="0" algn="ctr">
              <a:buNone/>
              <a:defRPr sz="4000"/>
            </a:lvl4pPr>
            <a:lvl5pPr marL="4572000" indent="0" algn="ctr">
              <a:buNone/>
              <a:defRPr sz="4000"/>
            </a:lvl5pPr>
            <a:lvl6pPr marL="5715000" indent="0" algn="ctr">
              <a:buNone/>
              <a:defRPr sz="4000"/>
            </a:lvl6pPr>
            <a:lvl7pPr marL="6858000" indent="0" algn="ctr">
              <a:buNone/>
              <a:defRPr sz="4000"/>
            </a:lvl7pPr>
            <a:lvl8pPr marL="8001000" indent="0" algn="ctr">
              <a:buNone/>
              <a:defRPr sz="4000"/>
            </a:lvl8pPr>
            <a:lvl9pPr marL="9144000" indent="0" algn="ctr">
              <a:buNone/>
              <a:defRPr sz="4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EDA32-BAF4-4AB6-860B-3285AFD09E4E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7F27B-E447-4AE3-9A89-E34F688C98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142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EDA32-BAF4-4AB6-860B-3285AFD09E4E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7F27B-E447-4AE3-9A89-E34F688C98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14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359189" y="1460500"/>
            <a:ext cx="4929188" cy="2324735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71626" y="1460500"/>
            <a:ext cx="14501813" cy="2324735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EDA32-BAF4-4AB6-860B-3285AFD09E4E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7F27B-E447-4AE3-9A89-E34F688C98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815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EDA32-BAF4-4AB6-860B-3285AFD09E4E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7F27B-E447-4AE3-9A89-E34F688C98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165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9720" y="6838958"/>
            <a:ext cx="19716750" cy="11410948"/>
          </a:xfrm>
        </p:spPr>
        <p:txBody>
          <a:bodyPr anchor="b"/>
          <a:lstStyle>
            <a:lvl1pPr>
              <a:defRPr sz="15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9720" y="18357858"/>
            <a:ext cx="19716750" cy="6000748"/>
          </a:xfrm>
        </p:spPr>
        <p:txBody>
          <a:bodyPr/>
          <a:lstStyle>
            <a:lvl1pPr marL="0" indent="0">
              <a:buNone/>
              <a:defRPr sz="6000">
                <a:solidFill>
                  <a:schemeClr val="tx1"/>
                </a:solidFill>
              </a:defRPr>
            </a:lvl1pPr>
            <a:lvl2pPr marL="114300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2pPr>
            <a:lvl3pPr marL="228600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3pPr>
            <a:lvl4pPr marL="34290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4pPr>
            <a:lvl5pPr marL="45720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5pPr>
            <a:lvl6pPr marL="57150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6pPr>
            <a:lvl7pPr marL="68580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7pPr>
            <a:lvl8pPr marL="80010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8pPr>
            <a:lvl9pPr marL="91440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EDA32-BAF4-4AB6-860B-3285AFD09E4E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7F27B-E447-4AE3-9A89-E34F688C98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928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71625" y="7302500"/>
            <a:ext cx="9715500" cy="1740535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72875" y="7302500"/>
            <a:ext cx="9715500" cy="1740535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EDA32-BAF4-4AB6-860B-3285AFD09E4E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7F27B-E447-4AE3-9A89-E34F688C98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907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603" y="1460506"/>
            <a:ext cx="19716750" cy="53022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74605" y="6724652"/>
            <a:ext cx="9670850" cy="3295648"/>
          </a:xfrm>
        </p:spPr>
        <p:txBody>
          <a:bodyPr anchor="b"/>
          <a:lstStyle>
            <a:lvl1pPr marL="0" indent="0">
              <a:buNone/>
              <a:defRPr sz="6000" b="1"/>
            </a:lvl1pPr>
            <a:lvl2pPr marL="1143000" indent="0">
              <a:buNone/>
              <a:defRPr sz="5000" b="1"/>
            </a:lvl2pPr>
            <a:lvl3pPr marL="2286000" indent="0">
              <a:buNone/>
              <a:defRPr sz="4500" b="1"/>
            </a:lvl3pPr>
            <a:lvl4pPr marL="3429000" indent="0">
              <a:buNone/>
              <a:defRPr sz="4000" b="1"/>
            </a:lvl4pPr>
            <a:lvl5pPr marL="4572000" indent="0">
              <a:buNone/>
              <a:defRPr sz="4000" b="1"/>
            </a:lvl5pPr>
            <a:lvl6pPr marL="5715000" indent="0">
              <a:buNone/>
              <a:defRPr sz="4000" b="1"/>
            </a:lvl6pPr>
            <a:lvl7pPr marL="6858000" indent="0">
              <a:buNone/>
              <a:defRPr sz="4000" b="1"/>
            </a:lvl7pPr>
            <a:lvl8pPr marL="8001000" indent="0">
              <a:buNone/>
              <a:defRPr sz="4000" b="1"/>
            </a:lvl8pPr>
            <a:lvl9pPr marL="9144000" indent="0">
              <a:buNone/>
              <a:defRPr sz="40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74605" y="10020300"/>
            <a:ext cx="9670850" cy="1473835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572876" y="6724652"/>
            <a:ext cx="9718478" cy="3295648"/>
          </a:xfrm>
        </p:spPr>
        <p:txBody>
          <a:bodyPr anchor="b"/>
          <a:lstStyle>
            <a:lvl1pPr marL="0" indent="0">
              <a:buNone/>
              <a:defRPr sz="6000" b="1"/>
            </a:lvl1pPr>
            <a:lvl2pPr marL="1143000" indent="0">
              <a:buNone/>
              <a:defRPr sz="5000" b="1"/>
            </a:lvl2pPr>
            <a:lvl3pPr marL="2286000" indent="0">
              <a:buNone/>
              <a:defRPr sz="4500" b="1"/>
            </a:lvl3pPr>
            <a:lvl4pPr marL="3429000" indent="0">
              <a:buNone/>
              <a:defRPr sz="4000" b="1"/>
            </a:lvl4pPr>
            <a:lvl5pPr marL="4572000" indent="0">
              <a:buNone/>
              <a:defRPr sz="4000" b="1"/>
            </a:lvl5pPr>
            <a:lvl6pPr marL="5715000" indent="0">
              <a:buNone/>
              <a:defRPr sz="4000" b="1"/>
            </a:lvl6pPr>
            <a:lvl7pPr marL="6858000" indent="0">
              <a:buNone/>
              <a:defRPr sz="4000" b="1"/>
            </a:lvl7pPr>
            <a:lvl8pPr marL="8001000" indent="0">
              <a:buNone/>
              <a:defRPr sz="4000" b="1"/>
            </a:lvl8pPr>
            <a:lvl9pPr marL="9144000" indent="0">
              <a:buNone/>
              <a:defRPr sz="40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572876" y="10020300"/>
            <a:ext cx="9718478" cy="1473835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EDA32-BAF4-4AB6-860B-3285AFD09E4E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7F27B-E447-4AE3-9A89-E34F688C98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651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EDA32-BAF4-4AB6-860B-3285AFD09E4E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7F27B-E447-4AE3-9A89-E34F688C98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058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EDA32-BAF4-4AB6-860B-3285AFD09E4E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7F27B-E447-4AE3-9A89-E34F688C98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088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603" y="1828800"/>
            <a:ext cx="7372945" cy="6400800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8477" y="3949706"/>
            <a:ext cx="11572875" cy="19494500"/>
          </a:xfrm>
        </p:spPr>
        <p:txBody>
          <a:bodyPr/>
          <a:lstStyle>
            <a:lvl1pPr>
              <a:defRPr sz="8000"/>
            </a:lvl1pPr>
            <a:lvl2pPr>
              <a:defRPr sz="7000"/>
            </a:lvl2pPr>
            <a:lvl3pPr>
              <a:defRPr sz="60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74603" y="8229600"/>
            <a:ext cx="7372945" cy="15246352"/>
          </a:xfrm>
        </p:spPr>
        <p:txBody>
          <a:bodyPr/>
          <a:lstStyle>
            <a:lvl1pPr marL="0" indent="0">
              <a:buNone/>
              <a:defRPr sz="4000"/>
            </a:lvl1pPr>
            <a:lvl2pPr marL="1143000" indent="0">
              <a:buNone/>
              <a:defRPr sz="3500"/>
            </a:lvl2pPr>
            <a:lvl3pPr marL="2286000" indent="0">
              <a:buNone/>
              <a:defRPr sz="3000"/>
            </a:lvl3pPr>
            <a:lvl4pPr marL="3429000" indent="0">
              <a:buNone/>
              <a:defRPr sz="2500"/>
            </a:lvl4pPr>
            <a:lvl5pPr marL="4572000" indent="0">
              <a:buNone/>
              <a:defRPr sz="2500"/>
            </a:lvl5pPr>
            <a:lvl6pPr marL="5715000" indent="0">
              <a:buNone/>
              <a:defRPr sz="2500"/>
            </a:lvl6pPr>
            <a:lvl7pPr marL="6858000" indent="0">
              <a:buNone/>
              <a:defRPr sz="2500"/>
            </a:lvl7pPr>
            <a:lvl8pPr marL="8001000" indent="0">
              <a:buNone/>
              <a:defRPr sz="2500"/>
            </a:lvl8pPr>
            <a:lvl9pPr marL="9144000" indent="0">
              <a:buNone/>
              <a:defRPr sz="25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EDA32-BAF4-4AB6-860B-3285AFD09E4E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7F27B-E447-4AE3-9A89-E34F688C98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83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603" y="1828800"/>
            <a:ext cx="7372945" cy="6400800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718477" y="3949706"/>
            <a:ext cx="11572875" cy="19494500"/>
          </a:xfrm>
        </p:spPr>
        <p:txBody>
          <a:bodyPr anchor="t"/>
          <a:lstStyle>
            <a:lvl1pPr marL="0" indent="0">
              <a:buNone/>
              <a:defRPr sz="8000"/>
            </a:lvl1pPr>
            <a:lvl2pPr marL="1143000" indent="0">
              <a:buNone/>
              <a:defRPr sz="7000"/>
            </a:lvl2pPr>
            <a:lvl3pPr marL="2286000" indent="0">
              <a:buNone/>
              <a:defRPr sz="6000"/>
            </a:lvl3pPr>
            <a:lvl4pPr marL="3429000" indent="0">
              <a:buNone/>
              <a:defRPr sz="5000"/>
            </a:lvl4pPr>
            <a:lvl5pPr marL="4572000" indent="0">
              <a:buNone/>
              <a:defRPr sz="5000"/>
            </a:lvl5pPr>
            <a:lvl6pPr marL="5715000" indent="0">
              <a:buNone/>
              <a:defRPr sz="5000"/>
            </a:lvl6pPr>
            <a:lvl7pPr marL="6858000" indent="0">
              <a:buNone/>
              <a:defRPr sz="5000"/>
            </a:lvl7pPr>
            <a:lvl8pPr marL="8001000" indent="0">
              <a:buNone/>
              <a:defRPr sz="5000"/>
            </a:lvl8pPr>
            <a:lvl9pPr marL="9144000" indent="0">
              <a:buNone/>
              <a:defRPr sz="5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74603" y="8229600"/>
            <a:ext cx="7372945" cy="15246352"/>
          </a:xfrm>
        </p:spPr>
        <p:txBody>
          <a:bodyPr/>
          <a:lstStyle>
            <a:lvl1pPr marL="0" indent="0">
              <a:buNone/>
              <a:defRPr sz="4000"/>
            </a:lvl1pPr>
            <a:lvl2pPr marL="1143000" indent="0">
              <a:buNone/>
              <a:defRPr sz="3500"/>
            </a:lvl2pPr>
            <a:lvl3pPr marL="2286000" indent="0">
              <a:buNone/>
              <a:defRPr sz="3000"/>
            </a:lvl3pPr>
            <a:lvl4pPr marL="3429000" indent="0">
              <a:buNone/>
              <a:defRPr sz="2500"/>
            </a:lvl4pPr>
            <a:lvl5pPr marL="4572000" indent="0">
              <a:buNone/>
              <a:defRPr sz="2500"/>
            </a:lvl5pPr>
            <a:lvl6pPr marL="5715000" indent="0">
              <a:buNone/>
              <a:defRPr sz="2500"/>
            </a:lvl6pPr>
            <a:lvl7pPr marL="6858000" indent="0">
              <a:buNone/>
              <a:defRPr sz="2500"/>
            </a:lvl7pPr>
            <a:lvl8pPr marL="8001000" indent="0">
              <a:buNone/>
              <a:defRPr sz="2500"/>
            </a:lvl8pPr>
            <a:lvl9pPr marL="9144000" indent="0">
              <a:buNone/>
              <a:defRPr sz="25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EDA32-BAF4-4AB6-860B-3285AFD09E4E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7F27B-E447-4AE3-9A89-E34F688C98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98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71625" y="1460506"/>
            <a:ext cx="19716750" cy="53022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71625" y="7302500"/>
            <a:ext cx="19716750" cy="17405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71625" y="25425406"/>
            <a:ext cx="5143500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EDA32-BAF4-4AB6-860B-3285AFD09E4E}" type="datetimeFigureOut">
              <a:rPr lang="en-US" smtClean="0"/>
              <a:t>5/16/2023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72375" y="25425406"/>
            <a:ext cx="7715250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144875" y="25425406"/>
            <a:ext cx="5143500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7F27B-E447-4AE3-9A89-E34F688C98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152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286000" rtl="0" eaLnBrk="1" latinLnBrk="0" hangingPunct="1">
        <a:lnSpc>
          <a:spcPct val="90000"/>
        </a:lnSpc>
        <a:spcBef>
          <a:spcPct val="0"/>
        </a:spcBef>
        <a:buNone/>
        <a:defRPr sz="11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1500" indent="-571500" algn="l" defTabSz="2286000" rtl="0" eaLnBrk="1" latinLnBrk="0" hangingPunct="1">
        <a:lnSpc>
          <a:spcPct val="90000"/>
        </a:lnSpc>
        <a:spcBef>
          <a:spcPts val="2500"/>
        </a:spcBef>
        <a:buFont typeface="Arial" panose="020B0604020202020204" pitchFamily="34" charset="0"/>
        <a:buChar char="•"/>
        <a:defRPr sz="7000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0" indent="-571500" algn="l" defTabSz="2286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2pPr>
      <a:lvl3pPr marL="2857500" indent="-571500" algn="l" defTabSz="2286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3pPr>
      <a:lvl4pPr marL="4000500" indent="-571500" algn="l" defTabSz="2286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4pPr>
      <a:lvl5pPr marL="5143500" indent="-571500" algn="l" defTabSz="2286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5pPr>
      <a:lvl6pPr marL="6286500" indent="-571500" algn="l" defTabSz="2286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6pPr>
      <a:lvl7pPr marL="7429500" indent="-571500" algn="l" defTabSz="2286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7pPr>
      <a:lvl8pPr marL="8572500" indent="-571500" algn="l" defTabSz="2286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8pPr>
      <a:lvl9pPr marL="9715500" indent="-571500" algn="l" defTabSz="2286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86000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143000" algn="l" defTabSz="2286000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algn="l" defTabSz="2286000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3pPr>
      <a:lvl4pPr marL="3429000" algn="l" defTabSz="2286000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4pPr>
      <a:lvl5pPr marL="4572000" algn="l" defTabSz="2286000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5pPr>
      <a:lvl6pPr marL="5715000" algn="l" defTabSz="2286000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6pPr>
      <a:lvl7pPr marL="6858000" algn="l" defTabSz="2286000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7pPr>
      <a:lvl8pPr marL="8001000" algn="l" defTabSz="2286000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8pPr>
      <a:lvl9pPr marL="9144000" algn="l" defTabSz="2286000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9.png"/><Relationship Id="rId18" Type="http://schemas.microsoft.com/office/2007/relationships/hdphoto" Target="../media/hdphoto5.wdp"/><Relationship Id="rId26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14.png"/><Relationship Id="rId7" Type="http://schemas.openxmlformats.org/officeDocument/2006/relationships/image" Target="../media/image5.png"/><Relationship Id="rId12" Type="http://schemas.microsoft.com/office/2007/relationships/hdphoto" Target="../media/hdphoto3.wdp"/><Relationship Id="rId17" Type="http://schemas.openxmlformats.org/officeDocument/2006/relationships/image" Target="../media/image12.png"/><Relationship Id="rId25" Type="http://schemas.microsoft.com/office/2007/relationships/hdphoto" Target="../media/hdphoto8.wdp"/><Relationship Id="rId33" Type="http://schemas.openxmlformats.org/officeDocument/2006/relationships/image" Target="../media/image22.png"/><Relationship Id="rId2" Type="http://schemas.openxmlformats.org/officeDocument/2006/relationships/image" Target="../media/image1.png"/><Relationship Id="rId16" Type="http://schemas.microsoft.com/office/2007/relationships/hdphoto" Target="../media/hdphoto4.wdp"/><Relationship Id="rId20" Type="http://schemas.microsoft.com/office/2007/relationships/hdphoto" Target="../media/hdphoto6.wdp"/><Relationship Id="rId29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openxmlformats.org/officeDocument/2006/relationships/image" Target="../media/image8.png"/><Relationship Id="rId24" Type="http://schemas.openxmlformats.org/officeDocument/2006/relationships/image" Target="../media/image16.png"/><Relationship Id="rId32" Type="http://schemas.microsoft.com/office/2007/relationships/hdphoto" Target="../media/hdphoto10.wdp"/><Relationship Id="rId5" Type="http://schemas.openxmlformats.org/officeDocument/2006/relationships/image" Target="../media/image4.png"/><Relationship Id="rId15" Type="http://schemas.openxmlformats.org/officeDocument/2006/relationships/image" Target="../media/image11.png"/><Relationship Id="rId23" Type="http://schemas.microsoft.com/office/2007/relationships/hdphoto" Target="../media/hdphoto7.wdp"/><Relationship Id="rId28" Type="http://schemas.openxmlformats.org/officeDocument/2006/relationships/image" Target="../media/image19.png"/><Relationship Id="rId10" Type="http://schemas.openxmlformats.org/officeDocument/2006/relationships/image" Target="../media/image7.png"/><Relationship Id="rId19" Type="http://schemas.openxmlformats.org/officeDocument/2006/relationships/image" Target="../media/image13.png"/><Relationship Id="rId31" Type="http://schemas.openxmlformats.org/officeDocument/2006/relationships/image" Target="../media/image21.png"/><Relationship Id="rId4" Type="http://schemas.openxmlformats.org/officeDocument/2006/relationships/image" Target="../media/image3.png"/><Relationship Id="rId9" Type="http://schemas.openxmlformats.org/officeDocument/2006/relationships/image" Target="../media/image6.png"/><Relationship Id="rId14" Type="http://schemas.openxmlformats.org/officeDocument/2006/relationships/image" Target="../media/image10.png"/><Relationship Id="rId22" Type="http://schemas.openxmlformats.org/officeDocument/2006/relationships/image" Target="../media/image15.png"/><Relationship Id="rId27" Type="http://schemas.openxmlformats.org/officeDocument/2006/relationships/image" Target="../media/image18.png"/><Relationship Id="rId30" Type="http://schemas.microsoft.com/office/2007/relationships/hdphoto" Target="../media/hdphoto9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"/>
            <a:ext cx="6400813" cy="82296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4961"/>
          <a:stretch/>
        </p:blipFill>
        <p:spPr>
          <a:xfrm>
            <a:off x="6400813" y="-3"/>
            <a:ext cx="6083306" cy="82296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84119" y="-2"/>
            <a:ext cx="5376069" cy="4114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0277" y="508891"/>
            <a:ext cx="2158557" cy="1081947"/>
          </a:xfrm>
          <a:prstGeom prst="rect">
            <a:avLst/>
          </a:prstGeom>
          <a:effectLst>
            <a:outerShdw blurRad="63500" algn="ctr" rotWithShape="0">
              <a:schemeClr val="tx1"/>
            </a:outerShdw>
          </a:effectLst>
        </p:spPr>
      </p:pic>
      <p:cxnSp>
        <p:nvCxnSpPr>
          <p:cNvPr id="14" name="Straight Arrow Connector 13"/>
          <p:cNvCxnSpPr/>
          <p:nvPr/>
        </p:nvCxnSpPr>
        <p:spPr>
          <a:xfrm>
            <a:off x="13366750" y="1940378"/>
            <a:ext cx="1336032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  <a:effectLst>
            <a:glow rad="63500">
              <a:schemeClr val="bg2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14771402" y="1940378"/>
            <a:ext cx="1449172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  <a:effectLst>
            <a:glow rad="63500">
              <a:schemeClr val="bg2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7418592" y="33331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439268" y="3071377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0502" y="1242311"/>
            <a:ext cx="802621" cy="1386225"/>
          </a:xfrm>
          <a:prstGeom prst="rect">
            <a:avLst/>
          </a:prstGeom>
          <a:effectLst>
            <a:outerShdw blurRad="63500" algn="ctr" rotWithShape="0">
              <a:prstClr val="black"/>
            </a:outerShdw>
          </a:effectLst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9"/>
          <a:srcRect t="9610"/>
          <a:stretch/>
        </p:blipFill>
        <p:spPr>
          <a:xfrm>
            <a:off x="12473576" y="3579058"/>
            <a:ext cx="5376069" cy="3719378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17413918" y="352707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7434594" y="6265136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3160038" y="6990597"/>
            <a:ext cx="1175798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3004785" y="6528932"/>
            <a:ext cx="1486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00 m s</a:t>
            </a:r>
            <a:r>
              <a:rPr lang="en-US" sz="24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−1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0277" y="3689598"/>
            <a:ext cx="2158557" cy="1081947"/>
          </a:xfrm>
          <a:prstGeom prst="rect">
            <a:avLst/>
          </a:prstGeom>
          <a:effectLst>
            <a:outerShdw blurRad="63500" algn="ctr" rotWithShape="0">
              <a:schemeClr val="tx1"/>
            </a:outerShdw>
          </a:effectLst>
        </p:spPr>
      </p:pic>
      <p:cxnSp>
        <p:nvCxnSpPr>
          <p:cNvPr id="56" name="Straight Arrow Connector 55"/>
          <p:cNvCxnSpPr/>
          <p:nvPr/>
        </p:nvCxnSpPr>
        <p:spPr>
          <a:xfrm>
            <a:off x="13366750" y="5121085"/>
            <a:ext cx="1336032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  <a:effectLst>
            <a:glow rad="63500">
              <a:schemeClr val="bg2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H="1">
            <a:off x="14771402" y="5121085"/>
            <a:ext cx="1449172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  <a:effectLst>
            <a:glow rad="63500">
              <a:schemeClr val="bg2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57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0502" y="4427972"/>
            <a:ext cx="802621" cy="1386225"/>
          </a:xfrm>
          <a:prstGeom prst="rect">
            <a:avLst/>
          </a:prstGeom>
          <a:effectLst>
            <a:outerShdw blurRad="63500" algn="ctr" rotWithShape="0">
              <a:prstClr val="black"/>
            </a:outerShdw>
          </a:effectLst>
        </p:spPr>
      </p:pic>
      <p:cxnSp>
        <p:nvCxnSpPr>
          <p:cNvPr id="61" name="Straight Connector 60"/>
          <p:cNvCxnSpPr/>
          <p:nvPr/>
        </p:nvCxnSpPr>
        <p:spPr>
          <a:xfrm>
            <a:off x="342900" y="7791450"/>
            <a:ext cx="1728247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Picture 61"/>
          <p:cNvPicPr>
            <a:picLocks noChangeAspect="1"/>
          </p:cNvPicPr>
          <p:nvPr/>
        </p:nvPicPr>
        <p:blipFill rotWithShape="1">
          <a:blip r:embed="rId10"/>
          <a:srcRect t="3473"/>
          <a:stretch/>
        </p:blipFill>
        <p:spPr>
          <a:xfrm>
            <a:off x="-1" y="8077200"/>
            <a:ext cx="6400813" cy="7943866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3211" y="978836"/>
            <a:ext cx="1168224" cy="1733481"/>
          </a:xfrm>
          <a:prstGeom prst="rect">
            <a:avLst/>
          </a:prstGeom>
          <a:effectLst>
            <a:outerShdw blurRad="63500" algn="ctr" rotWithShape="0">
              <a:prstClr val="black"/>
            </a:outerShdw>
          </a:effectLst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7584" y="4160814"/>
            <a:ext cx="1168224" cy="1733481"/>
          </a:xfrm>
          <a:prstGeom prst="rect">
            <a:avLst/>
          </a:prstGeom>
          <a:effectLst>
            <a:outerShdw blurRad="63500" algn="ctr" rotWithShape="0">
              <a:prstClr val="black"/>
            </a:outerShdw>
          </a:effectLst>
        </p:spPr>
      </p:pic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13"/>
          <a:srcRect l="4771" t="2149"/>
          <a:stretch/>
        </p:blipFill>
        <p:spPr>
          <a:xfrm>
            <a:off x="6388667" y="7968343"/>
            <a:ext cx="6095452" cy="8052715"/>
          </a:xfrm>
          <a:prstGeom prst="rect">
            <a:avLst/>
          </a:prstGeom>
        </p:spPr>
      </p:pic>
      <p:pic>
        <p:nvPicPr>
          <p:cNvPr id="78" name="Picture 77"/>
          <p:cNvPicPr>
            <a:picLocks noChangeAspect="1"/>
          </p:cNvPicPr>
          <p:nvPr/>
        </p:nvPicPr>
        <p:blipFill rotWithShape="1">
          <a:blip r:embed="rId14"/>
          <a:srcRect t="7434"/>
          <a:stretch/>
        </p:blipFill>
        <p:spPr>
          <a:xfrm>
            <a:off x="12484118" y="8069943"/>
            <a:ext cx="5376070" cy="3808890"/>
          </a:xfrm>
          <a:prstGeom prst="rect">
            <a:avLst/>
          </a:prstGeom>
        </p:spPr>
      </p:pic>
      <p:sp>
        <p:nvSpPr>
          <p:cNvPr id="79" name="TextBox 78"/>
          <p:cNvSpPr txBox="1"/>
          <p:nvPr/>
        </p:nvSpPr>
        <p:spPr>
          <a:xfrm>
            <a:off x="17393242" y="810233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7413918" y="10840400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13395325" y="9702299"/>
            <a:ext cx="1336032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  <a:effectLst>
            <a:glow rad="63500">
              <a:schemeClr val="bg2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H="1">
            <a:off x="14799977" y="9702299"/>
            <a:ext cx="1420597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  <a:effectLst>
            <a:glow rad="63500">
              <a:schemeClr val="bg2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82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7584" y="8742028"/>
            <a:ext cx="1168224" cy="1733481"/>
          </a:xfrm>
          <a:prstGeom prst="rect">
            <a:avLst/>
          </a:prstGeom>
          <a:effectLst>
            <a:outerShdw blurRad="63500" algn="ctr" rotWithShape="0">
              <a:prstClr val="black"/>
            </a:outerShdw>
          </a:effectLst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8770" y="9141902"/>
            <a:ext cx="1322929" cy="1179858"/>
          </a:xfrm>
          <a:prstGeom prst="rect">
            <a:avLst/>
          </a:prstGeom>
          <a:effectLst>
            <a:outerShdw blurRad="63500" algn="ctr" rotWithShape="0">
              <a:prstClr val="black"/>
            </a:outerShdw>
          </a:effectLst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6779" y="10145892"/>
            <a:ext cx="2308554" cy="996903"/>
          </a:xfrm>
          <a:prstGeom prst="rect">
            <a:avLst/>
          </a:prstGeom>
          <a:effectLst>
            <a:outerShdw blurRad="63500" algn="ctr" rotWithShape="0">
              <a:prstClr val="black"/>
            </a:outerShdw>
          </a:effectLst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7476" y="7990824"/>
            <a:ext cx="2091358" cy="1265293"/>
          </a:xfrm>
          <a:prstGeom prst="rect">
            <a:avLst/>
          </a:prstGeom>
          <a:effectLst>
            <a:outerShdw blurRad="63500" algn="ctr" rotWithShape="0">
              <a:prstClr val="black"/>
            </a:outerShdw>
          </a:effectLst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21"/>
          <a:srcRect t="9941"/>
          <a:stretch/>
        </p:blipFill>
        <p:spPr>
          <a:xfrm>
            <a:off x="12484118" y="11429999"/>
            <a:ext cx="5376070" cy="3705767"/>
          </a:xfrm>
          <a:prstGeom prst="rect">
            <a:avLst/>
          </a:prstGeom>
        </p:spPr>
      </p:pic>
      <p:cxnSp>
        <p:nvCxnSpPr>
          <p:cNvPr id="35" name="Straight Arrow Connector 34"/>
          <p:cNvCxnSpPr/>
          <p:nvPr/>
        </p:nvCxnSpPr>
        <p:spPr>
          <a:xfrm>
            <a:off x="13394809" y="12958726"/>
            <a:ext cx="1336032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  <a:effectLst>
            <a:glow rad="63500">
              <a:schemeClr val="bg2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14799461" y="12958726"/>
            <a:ext cx="1420597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  <a:effectLst>
            <a:glow rad="63500">
              <a:schemeClr val="bg2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7068" y="11998455"/>
            <a:ext cx="1168224" cy="1733481"/>
          </a:xfrm>
          <a:prstGeom prst="rect">
            <a:avLst/>
          </a:prstGeom>
          <a:effectLst>
            <a:outerShdw blurRad="63500" algn="ctr" rotWithShape="0">
              <a:prstClr val="black"/>
            </a:outerShdw>
          </a:effectLst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8254" y="12398329"/>
            <a:ext cx="1322929" cy="1179858"/>
          </a:xfrm>
          <a:prstGeom prst="rect">
            <a:avLst/>
          </a:prstGeom>
          <a:effectLst>
            <a:outerShdw blurRad="63500" algn="ctr" rotWithShape="0">
              <a:prstClr val="black"/>
            </a:outerShdw>
          </a:effectLst>
        </p:spPr>
      </p:pic>
      <p:sp>
        <p:nvSpPr>
          <p:cNvPr id="42" name="TextBox 41"/>
          <p:cNvSpPr txBox="1"/>
          <p:nvPr/>
        </p:nvSpPr>
        <p:spPr>
          <a:xfrm>
            <a:off x="17393242" y="1137284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7413918" y="14110909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22" cstate="print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6779" y="13417634"/>
            <a:ext cx="2308554" cy="996903"/>
          </a:xfrm>
          <a:prstGeom prst="rect">
            <a:avLst/>
          </a:prstGeom>
          <a:effectLst>
            <a:outerShdw blurRad="63500" algn="ctr" rotWithShape="0">
              <a:prstClr val="black"/>
            </a:outerShdw>
          </a:effectLst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24" cstate="print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7476" y="11237166"/>
            <a:ext cx="2091358" cy="1265293"/>
          </a:xfrm>
          <a:prstGeom prst="rect">
            <a:avLst/>
          </a:prstGeom>
          <a:effectLst>
            <a:outerShdw blurRad="63500" algn="ctr" rotWithShape="0">
              <a:prstClr val="black"/>
            </a:outerShdw>
          </a:effectLst>
        </p:spPr>
      </p:pic>
      <p:cxnSp>
        <p:nvCxnSpPr>
          <p:cNvPr id="46" name="Straight Arrow Connector 45"/>
          <p:cNvCxnSpPr/>
          <p:nvPr/>
        </p:nvCxnSpPr>
        <p:spPr>
          <a:xfrm>
            <a:off x="13160038" y="14964516"/>
            <a:ext cx="1175798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3004785" y="14502851"/>
            <a:ext cx="1486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00 m s</a:t>
            </a:r>
            <a:r>
              <a:rPr lang="en-US" sz="24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−1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342900" y="15598497"/>
            <a:ext cx="1728247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6"/>
          <a:srcRect t="3594"/>
          <a:stretch/>
        </p:blipFill>
        <p:spPr>
          <a:xfrm>
            <a:off x="0" y="15941223"/>
            <a:ext cx="6400813" cy="793389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7"/>
          <a:srcRect l="5178" t="1924"/>
          <a:stretch/>
        </p:blipFill>
        <p:spPr>
          <a:xfrm>
            <a:off x="6414752" y="15803880"/>
            <a:ext cx="6069366" cy="8071234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28"/>
          <a:srcRect t="9164"/>
          <a:stretch/>
        </p:blipFill>
        <p:spPr>
          <a:xfrm>
            <a:off x="12484118" y="15964737"/>
            <a:ext cx="5376070" cy="3737739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29" cstate="print"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9161" y="16730884"/>
            <a:ext cx="819037" cy="1607189"/>
          </a:xfrm>
          <a:prstGeom prst="rect">
            <a:avLst/>
          </a:prstGeom>
          <a:effectLst>
            <a:outerShdw blurRad="63500" algn="ctr" rotWithShape="0">
              <a:prstClr val="black"/>
            </a:outerShdw>
          </a:effectLst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31" cstate="print"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7476" y="17820290"/>
            <a:ext cx="2091358" cy="1221921"/>
          </a:xfrm>
          <a:prstGeom prst="rect">
            <a:avLst/>
          </a:prstGeom>
          <a:effectLst>
            <a:outerShdw blurRad="63500" algn="ctr" rotWithShape="0">
              <a:prstClr val="black"/>
            </a:outerShdw>
          </a:effectLst>
        </p:spPr>
      </p:pic>
      <p:cxnSp>
        <p:nvCxnSpPr>
          <p:cNvPr id="60" name="Straight Arrow Connector 59"/>
          <p:cNvCxnSpPr/>
          <p:nvPr/>
        </p:nvCxnSpPr>
        <p:spPr>
          <a:xfrm>
            <a:off x="13405292" y="17534479"/>
            <a:ext cx="1336032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  <a:effectLst>
            <a:glow rad="63500">
              <a:schemeClr val="bg2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14809944" y="17534479"/>
            <a:ext cx="1420597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  <a:effectLst>
            <a:glow rad="63500">
              <a:schemeClr val="bg2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Picture 68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7551" y="16574208"/>
            <a:ext cx="1168224" cy="1733481"/>
          </a:xfrm>
          <a:prstGeom prst="rect">
            <a:avLst/>
          </a:prstGeom>
          <a:effectLst>
            <a:outerShdw blurRad="63500" algn="ctr" rotWithShape="0">
              <a:prstClr val="black"/>
            </a:outerShdw>
          </a:effectLst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24" cstate="print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7476" y="15778955"/>
            <a:ext cx="2091358" cy="1265293"/>
          </a:xfrm>
          <a:prstGeom prst="rect">
            <a:avLst/>
          </a:prstGeom>
          <a:effectLst>
            <a:outerShdw blurRad="63500" algn="ctr" rotWithShape="0">
              <a:prstClr val="black"/>
            </a:outerShdw>
          </a:effectLst>
        </p:spPr>
      </p:pic>
      <p:pic>
        <p:nvPicPr>
          <p:cNvPr id="72" name="Picture 71"/>
          <p:cNvPicPr>
            <a:picLocks noChangeAspect="1"/>
          </p:cNvPicPr>
          <p:nvPr/>
        </p:nvPicPr>
        <p:blipFill rotWithShape="1">
          <a:blip r:embed="rId33"/>
          <a:srcRect t="9296"/>
          <a:stretch/>
        </p:blipFill>
        <p:spPr>
          <a:xfrm>
            <a:off x="12484117" y="19202875"/>
            <a:ext cx="5376070" cy="3732286"/>
          </a:xfrm>
          <a:prstGeom prst="rect">
            <a:avLst/>
          </a:prstGeom>
        </p:spPr>
      </p:pic>
      <p:sp>
        <p:nvSpPr>
          <p:cNvPr id="73" name="TextBox 72"/>
          <p:cNvSpPr txBox="1"/>
          <p:nvPr/>
        </p:nvSpPr>
        <p:spPr>
          <a:xfrm>
            <a:off x="17413918" y="1592040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7434594" y="18658471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5" name="Picture 84"/>
          <p:cNvPicPr>
            <a:picLocks noChangeAspect="1"/>
          </p:cNvPicPr>
          <p:nvPr/>
        </p:nvPicPr>
        <p:blipFill>
          <a:blip r:embed="rId29" cstate="print"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9161" y="19958571"/>
            <a:ext cx="819037" cy="1607189"/>
          </a:xfrm>
          <a:prstGeom prst="rect">
            <a:avLst/>
          </a:prstGeom>
          <a:effectLst>
            <a:outerShdw blurRad="63500" algn="ctr" rotWithShape="0">
              <a:prstClr val="black"/>
            </a:outerShdw>
          </a:effectLst>
        </p:spPr>
      </p:pic>
      <p:pic>
        <p:nvPicPr>
          <p:cNvPr id="86" name="Picture 85"/>
          <p:cNvPicPr>
            <a:picLocks noChangeAspect="1"/>
          </p:cNvPicPr>
          <p:nvPr/>
        </p:nvPicPr>
        <p:blipFill>
          <a:blip r:embed="rId31" cstate="print"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7476" y="21073377"/>
            <a:ext cx="2091358" cy="1221921"/>
          </a:xfrm>
          <a:prstGeom prst="rect">
            <a:avLst/>
          </a:prstGeom>
          <a:effectLst>
            <a:outerShdw blurRad="63500" algn="ctr" rotWithShape="0">
              <a:prstClr val="black"/>
            </a:outerShdw>
          </a:effectLst>
        </p:spPr>
      </p:pic>
      <p:cxnSp>
        <p:nvCxnSpPr>
          <p:cNvPr id="87" name="Straight Arrow Connector 86"/>
          <p:cNvCxnSpPr/>
          <p:nvPr/>
        </p:nvCxnSpPr>
        <p:spPr>
          <a:xfrm>
            <a:off x="13405292" y="20762166"/>
            <a:ext cx="1336032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  <a:effectLst>
            <a:glow rad="63500">
              <a:schemeClr val="bg2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H="1">
            <a:off x="14809944" y="20762166"/>
            <a:ext cx="1420597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  <a:effectLst>
            <a:glow rad="63500">
              <a:schemeClr val="bg2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Picture 88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7551" y="19801895"/>
            <a:ext cx="1168224" cy="1733481"/>
          </a:xfrm>
          <a:prstGeom prst="rect">
            <a:avLst/>
          </a:prstGeom>
          <a:effectLst>
            <a:outerShdw blurRad="63500" algn="ctr" rotWithShape="0">
              <a:prstClr val="black"/>
            </a:outerShdw>
          </a:effectLst>
        </p:spPr>
      </p:pic>
      <p:pic>
        <p:nvPicPr>
          <p:cNvPr id="90" name="Picture 89"/>
          <p:cNvPicPr>
            <a:picLocks noChangeAspect="1"/>
          </p:cNvPicPr>
          <p:nvPr/>
        </p:nvPicPr>
        <p:blipFill>
          <a:blip r:embed="rId24" cstate="print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7476" y="19082842"/>
            <a:ext cx="2091358" cy="1265293"/>
          </a:xfrm>
          <a:prstGeom prst="rect">
            <a:avLst/>
          </a:prstGeom>
          <a:effectLst>
            <a:outerShdw blurRad="63500" algn="ctr" rotWithShape="0">
              <a:prstClr val="black"/>
            </a:outerShdw>
          </a:effectLst>
        </p:spPr>
      </p:pic>
      <p:sp>
        <p:nvSpPr>
          <p:cNvPr id="91" name="TextBox 90"/>
          <p:cNvSpPr txBox="1"/>
          <p:nvPr/>
        </p:nvSpPr>
        <p:spPr>
          <a:xfrm>
            <a:off x="17413918" y="1915854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7434594" y="21896609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3" name="Straight Arrow Connector 92"/>
          <p:cNvCxnSpPr/>
          <p:nvPr/>
        </p:nvCxnSpPr>
        <p:spPr>
          <a:xfrm>
            <a:off x="13160038" y="22825898"/>
            <a:ext cx="1175798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13004785" y="22364233"/>
            <a:ext cx="1486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00 m s</a:t>
            </a:r>
            <a:r>
              <a:rPr lang="en-US" sz="24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−1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412343" y="21607946"/>
            <a:ext cx="0" cy="49348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/>
          <p:cNvPicPr>
            <a:picLocks noChangeAspect="1"/>
          </p:cNvPicPr>
          <p:nvPr/>
        </p:nvPicPr>
        <p:blipFill>
          <a:blip r:embed="rId24" cstate="print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737" y="19186829"/>
            <a:ext cx="2091358" cy="1265293"/>
          </a:xfrm>
          <a:prstGeom prst="rect">
            <a:avLst/>
          </a:prstGeom>
          <a:effectLst>
            <a:outerShdw blurRad="63500" algn="ctr" rotWithShape="0">
              <a:prstClr val="black"/>
            </a:outerShdw>
          </a:effectLst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31" cstate="print"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737" y="20546079"/>
            <a:ext cx="2091358" cy="1221921"/>
          </a:xfrm>
          <a:prstGeom prst="rect">
            <a:avLst/>
          </a:prstGeom>
          <a:effectLst>
            <a:outerShdw blurRad="63500" algn="ctr" rotWithShape="0">
              <a:prstClr val="black"/>
            </a:outerShdw>
          </a:effectLst>
        </p:spPr>
      </p:pic>
      <p:cxnSp>
        <p:nvCxnSpPr>
          <p:cNvPr id="97" name="Straight Arrow Connector 96"/>
          <p:cNvCxnSpPr/>
          <p:nvPr/>
        </p:nvCxnSpPr>
        <p:spPr>
          <a:xfrm>
            <a:off x="4829178" y="18534008"/>
            <a:ext cx="0" cy="49348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8" name="Picture 97"/>
          <p:cNvPicPr>
            <a:picLocks noChangeAspect="1"/>
          </p:cNvPicPr>
          <p:nvPr/>
        </p:nvPicPr>
        <p:blipFill>
          <a:blip r:embed="rId24" cstate="print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572" y="16112891"/>
            <a:ext cx="2091358" cy="1265293"/>
          </a:xfrm>
          <a:prstGeom prst="rect">
            <a:avLst/>
          </a:prstGeom>
          <a:effectLst>
            <a:outerShdw blurRad="63500" algn="ctr" rotWithShape="0">
              <a:prstClr val="black"/>
            </a:outerShdw>
          </a:effectLst>
        </p:spPr>
      </p:pic>
      <p:pic>
        <p:nvPicPr>
          <p:cNvPr id="99" name="Picture 98"/>
          <p:cNvPicPr>
            <a:picLocks noChangeAspect="1"/>
          </p:cNvPicPr>
          <p:nvPr/>
        </p:nvPicPr>
        <p:blipFill>
          <a:blip r:embed="rId31" cstate="print"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572" y="17472141"/>
            <a:ext cx="2091358" cy="1221921"/>
          </a:xfrm>
          <a:prstGeom prst="rect">
            <a:avLst/>
          </a:prstGeom>
          <a:effectLst>
            <a:outerShdw blurRad="63500" algn="ctr" rotWithShape="0">
              <a:prstClr val="black"/>
            </a:outerShdw>
          </a:effectLst>
        </p:spPr>
      </p:pic>
      <p:cxnSp>
        <p:nvCxnSpPr>
          <p:cNvPr id="106" name="Straight Arrow Connector 105"/>
          <p:cNvCxnSpPr/>
          <p:nvPr/>
        </p:nvCxnSpPr>
        <p:spPr>
          <a:xfrm>
            <a:off x="4854251" y="10622206"/>
            <a:ext cx="0" cy="49348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7" name="Picture 106"/>
          <p:cNvPicPr>
            <a:picLocks noChangeAspect="1"/>
          </p:cNvPicPr>
          <p:nvPr/>
        </p:nvPicPr>
        <p:blipFill>
          <a:blip r:embed="rId22" cstate="print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0717" y="8395832"/>
            <a:ext cx="2308554" cy="996903"/>
          </a:xfrm>
          <a:prstGeom prst="rect">
            <a:avLst/>
          </a:prstGeom>
          <a:effectLst>
            <a:outerShdw blurRad="63500" algn="ctr" rotWithShape="0">
              <a:prstClr val="black"/>
            </a:outerShdw>
          </a:effectLst>
        </p:spPr>
      </p:pic>
      <p:pic>
        <p:nvPicPr>
          <p:cNvPr id="108" name="Picture 107"/>
          <p:cNvPicPr>
            <a:picLocks noChangeAspect="1"/>
          </p:cNvPicPr>
          <p:nvPr/>
        </p:nvPicPr>
        <p:blipFill>
          <a:blip r:embed="rId24" cstate="print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5105" y="9295301"/>
            <a:ext cx="2091358" cy="1265293"/>
          </a:xfrm>
          <a:prstGeom prst="rect">
            <a:avLst/>
          </a:prstGeom>
          <a:effectLst>
            <a:outerShdw blurRad="63500" algn="ctr" rotWithShape="0">
              <a:prstClr val="black"/>
            </a:outerShdw>
          </a:effectLst>
        </p:spPr>
      </p:pic>
      <p:cxnSp>
        <p:nvCxnSpPr>
          <p:cNvPr id="109" name="Straight Arrow Connector 108"/>
          <p:cNvCxnSpPr/>
          <p:nvPr/>
        </p:nvCxnSpPr>
        <p:spPr>
          <a:xfrm>
            <a:off x="4428255" y="13754060"/>
            <a:ext cx="0" cy="49348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0" name="Picture 109"/>
          <p:cNvPicPr>
            <a:picLocks noChangeAspect="1"/>
          </p:cNvPicPr>
          <p:nvPr/>
        </p:nvPicPr>
        <p:blipFill>
          <a:blip r:embed="rId22" cstate="print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721" y="11527686"/>
            <a:ext cx="2308554" cy="996903"/>
          </a:xfrm>
          <a:prstGeom prst="rect">
            <a:avLst/>
          </a:prstGeom>
          <a:effectLst>
            <a:outerShdw blurRad="63500" algn="ctr" rotWithShape="0">
              <a:prstClr val="black"/>
            </a:outerShdw>
          </a:effectLst>
        </p:spPr>
      </p:pic>
      <p:pic>
        <p:nvPicPr>
          <p:cNvPr id="111" name="Picture 110"/>
          <p:cNvPicPr>
            <a:picLocks noChangeAspect="1"/>
          </p:cNvPicPr>
          <p:nvPr/>
        </p:nvPicPr>
        <p:blipFill>
          <a:blip r:embed="rId24" cstate="print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9109" y="12427155"/>
            <a:ext cx="2091358" cy="1265293"/>
          </a:xfrm>
          <a:prstGeom prst="rect">
            <a:avLst/>
          </a:prstGeom>
          <a:effectLst>
            <a:outerShdw blurRad="63500" algn="ctr" rotWithShape="0">
              <a:prstClr val="black"/>
            </a:outerShdw>
          </a:effectLst>
        </p:spPr>
      </p:pic>
      <p:cxnSp>
        <p:nvCxnSpPr>
          <p:cNvPr id="112" name="Straight Arrow Connector 111"/>
          <p:cNvCxnSpPr/>
          <p:nvPr/>
        </p:nvCxnSpPr>
        <p:spPr>
          <a:xfrm>
            <a:off x="4353509" y="5908809"/>
            <a:ext cx="0" cy="49348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3" name="Picture 112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723" y="4740950"/>
            <a:ext cx="2158557" cy="1081947"/>
          </a:xfrm>
          <a:prstGeom prst="rect">
            <a:avLst/>
          </a:prstGeom>
          <a:effectLst>
            <a:outerShdw blurRad="63500" algn="ctr" rotWithShape="0">
              <a:schemeClr val="tx1"/>
            </a:outerShdw>
          </a:effectLst>
        </p:spPr>
      </p:pic>
      <p:cxnSp>
        <p:nvCxnSpPr>
          <p:cNvPr id="114" name="Straight Arrow Connector 113"/>
          <p:cNvCxnSpPr/>
          <p:nvPr/>
        </p:nvCxnSpPr>
        <p:spPr>
          <a:xfrm>
            <a:off x="4780077" y="2857236"/>
            <a:ext cx="0" cy="49348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5" name="Picture 114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291" y="1689377"/>
            <a:ext cx="2158557" cy="1081947"/>
          </a:xfrm>
          <a:prstGeom prst="rect">
            <a:avLst/>
          </a:prstGeom>
          <a:effectLst>
            <a:outerShdw blurRad="63500" algn="ctr" rotWithShape="0">
              <a:schemeClr val="tx1"/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8403" y="190815"/>
            <a:ext cx="50526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4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6233505" y="190815"/>
            <a:ext cx="50526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4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12312864" y="190815"/>
            <a:ext cx="473206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4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78403" y="3276640"/>
            <a:ext cx="50526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4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6233505" y="3276640"/>
            <a:ext cx="50526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sz="4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12312864" y="3276640"/>
            <a:ext cx="344966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US" sz="4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78403" y="7970521"/>
            <a:ext cx="50526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en-US" sz="4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6233505" y="7970521"/>
            <a:ext cx="50526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4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12312864" y="7970521"/>
            <a:ext cx="312906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en-US" sz="4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78403" y="11053361"/>
            <a:ext cx="312906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dirty="0" smtClean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endParaRPr lang="en-US" sz="4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6233505" y="11053361"/>
            <a:ext cx="473206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dirty="0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endParaRPr lang="en-US" sz="4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2312864" y="11053361"/>
            <a:ext cx="312906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en-US" sz="4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78403" y="15821476"/>
            <a:ext cx="66556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US" sz="4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6233505" y="15821476"/>
            <a:ext cx="50526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4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12312864" y="15821476"/>
            <a:ext cx="50526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endParaRPr lang="en-US" sz="4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78403" y="18878738"/>
            <a:ext cx="50526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en-US" sz="4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6233505" y="18878738"/>
            <a:ext cx="50526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dirty="0" smtClean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endParaRPr lang="en-US" sz="4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12312864" y="18878738"/>
            <a:ext cx="377026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lang="en-US" sz="4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064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635</TotalTime>
  <Words>45</Words>
  <Application>Microsoft Office PowerPoint</Application>
  <PresentationFormat>Custom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Shane G</dc:creator>
  <cp:lastModifiedBy>Shane G</cp:lastModifiedBy>
  <cp:revision>16</cp:revision>
  <dcterms:created xsi:type="dcterms:W3CDTF">2023-05-15T21:21:12Z</dcterms:created>
  <dcterms:modified xsi:type="dcterms:W3CDTF">2023-05-16T23:30:26Z</dcterms:modified>
</cp:coreProperties>
</file>