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8288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2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122363"/>
            <a:ext cx="13716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602038"/>
            <a:ext cx="13716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1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8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365125"/>
            <a:ext cx="394335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65125"/>
            <a:ext cx="1160145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6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88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1709739"/>
            <a:ext cx="157734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4589464"/>
            <a:ext cx="157734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3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1825625"/>
            <a:ext cx="77724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1825625"/>
            <a:ext cx="77724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365126"/>
            <a:ext cx="157734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1681163"/>
            <a:ext cx="773668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2505075"/>
            <a:ext cx="773668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1681163"/>
            <a:ext cx="777478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2505075"/>
            <a:ext cx="777478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2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05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5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457200"/>
            <a:ext cx="589835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987426"/>
            <a:ext cx="92583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057400"/>
            <a:ext cx="589835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0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457200"/>
            <a:ext cx="589835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987426"/>
            <a:ext cx="92583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057400"/>
            <a:ext cx="589835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7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365126"/>
            <a:ext cx="1577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1825625"/>
            <a:ext cx="15773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3994A-055E-4584-AE19-E2AEDAA07A2D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6356351"/>
            <a:ext cx="617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02437-73DE-483F-9036-CF3133A3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5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10" y="1369178"/>
            <a:ext cx="5513024" cy="3453012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1" y="3442085"/>
            <a:ext cx="3348609" cy="1678740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1" y="980284"/>
            <a:ext cx="3348609" cy="1650558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12" y="1362821"/>
            <a:ext cx="3211565" cy="3459369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1496432" y="2630842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96432" y="5120825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6141" y="5120825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38907" y="5120825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5127" y="1362821"/>
            <a:ext cx="1860293" cy="3459369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138163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474" y="1644698"/>
            <a:ext cx="5209674" cy="3760311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107330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12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G</dc:creator>
  <cp:lastModifiedBy>Shane G</cp:lastModifiedBy>
  <cp:revision>13</cp:revision>
  <dcterms:created xsi:type="dcterms:W3CDTF">2023-05-14T00:05:29Z</dcterms:created>
  <dcterms:modified xsi:type="dcterms:W3CDTF">2023-05-23T02:44:44Z</dcterms:modified>
</cp:coreProperties>
</file>