
<file path=[Content_Types].xml><?xml version="1.0" encoding="utf-8"?>
<Types xmlns="http://schemas.openxmlformats.org/package/2006/content-types"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9" r:id="rId3"/>
    <p:sldId id="258" r:id="rId4"/>
    <p:sldId id="256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2" d="100"/>
          <a:sy n="112" d="100"/>
        </p:scale>
        <p:origin x="41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image" Target="../media/image1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image" Target="../media/image3.w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6.wmf"/><Relationship Id="rId1" Type="http://schemas.openxmlformats.org/officeDocument/2006/relationships/image" Target="../media/image5.w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8.wmf"/><Relationship Id="rId1" Type="http://schemas.openxmlformats.org/officeDocument/2006/relationships/image" Target="../media/image7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351267-A608-4E50-837E-DF74100FD243}" type="datetimeFigureOut">
              <a:rPr lang="en-US" smtClean="0"/>
              <a:t>5/3/2023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8EE644-106F-402A-9E15-E78371607F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72789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351267-A608-4E50-837E-DF74100FD243}" type="datetimeFigureOut">
              <a:rPr lang="en-US" smtClean="0"/>
              <a:t>5/3/2023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8EE644-106F-402A-9E15-E78371607F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41827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351267-A608-4E50-837E-DF74100FD243}" type="datetimeFigureOut">
              <a:rPr lang="en-US" smtClean="0"/>
              <a:t>5/3/2023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8EE644-106F-402A-9E15-E78371607F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61817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351267-A608-4E50-837E-DF74100FD243}" type="datetimeFigureOut">
              <a:rPr lang="en-US" smtClean="0"/>
              <a:t>5/3/2023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8EE644-106F-402A-9E15-E78371607F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83690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351267-A608-4E50-837E-DF74100FD243}" type="datetimeFigureOut">
              <a:rPr lang="en-US" smtClean="0"/>
              <a:t>5/3/2023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8EE644-106F-402A-9E15-E78371607F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28410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351267-A608-4E50-837E-DF74100FD243}" type="datetimeFigureOut">
              <a:rPr lang="en-US" smtClean="0"/>
              <a:t>5/3/2023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8EE644-106F-402A-9E15-E78371607F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9888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351267-A608-4E50-837E-DF74100FD243}" type="datetimeFigureOut">
              <a:rPr lang="en-US" smtClean="0"/>
              <a:t>5/3/2023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8EE644-106F-402A-9E15-E78371607F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50553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351267-A608-4E50-837E-DF74100FD243}" type="datetimeFigureOut">
              <a:rPr lang="en-US" smtClean="0"/>
              <a:t>5/3/2023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8EE644-106F-402A-9E15-E78371607F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6303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351267-A608-4E50-837E-DF74100FD243}" type="datetimeFigureOut">
              <a:rPr lang="en-US" smtClean="0"/>
              <a:t>5/3/2023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8EE644-106F-402A-9E15-E78371607F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33309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351267-A608-4E50-837E-DF74100FD243}" type="datetimeFigureOut">
              <a:rPr lang="en-US" smtClean="0"/>
              <a:t>5/3/2023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8EE644-106F-402A-9E15-E78371607F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00993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351267-A608-4E50-837E-DF74100FD243}" type="datetimeFigureOut">
              <a:rPr lang="en-US" smtClean="0"/>
              <a:t>5/3/2023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8EE644-106F-402A-9E15-E78371607F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81168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D351267-A608-4E50-837E-DF74100FD243}" type="datetimeFigureOut">
              <a:rPr lang="en-US" smtClean="0"/>
              <a:t>5/3/2023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8EE644-106F-402A-9E15-E78371607F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63697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2.w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1.w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4.wmf"/><Relationship Id="rId5" Type="http://schemas.openxmlformats.org/officeDocument/2006/relationships/oleObject" Target="../embeddings/oleObject4.bin"/><Relationship Id="rId4" Type="http://schemas.openxmlformats.org/officeDocument/2006/relationships/image" Target="../media/image3.w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6.wmf"/><Relationship Id="rId5" Type="http://schemas.openxmlformats.org/officeDocument/2006/relationships/oleObject" Target="../embeddings/oleObject6.bin"/><Relationship Id="rId4" Type="http://schemas.openxmlformats.org/officeDocument/2006/relationships/image" Target="../media/image5.w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8.wmf"/><Relationship Id="rId5" Type="http://schemas.openxmlformats.org/officeDocument/2006/relationships/oleObject" Target="../embeddings/oleObject8.bin"/><Relationship Id="rId4" Type="http://schemas.openxmlformats.org/officeDocument/2006/relationships/image" Target="../media/image7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23548995"/>
              </p:ext>
            </p:extLst>
          </p:nvPr>
        </p:nvGraphicFramePr>
        <p:xfrm>
          <a:off x="6158086" y="1255376"/>
          <a:ext cx="5943600" cy="438792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2" name="Graph" r:id="rId3" imgW="3650760" imgH="2694960" progId="Origin50.Graph">
                  <p:embed/>
                </p:oleObj>
              </mc:Choice>
              <mc:Fallback>
                <p:oleObj name="Graph" r:id="rId3" imgW="3650760" imgH="2694960" progId="Origin50.Graph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158086" y="1255376"/>
                        <a:ext cx="5943600" cy="438792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5503101"/>
              </p:ext>
            </p:extLst>
          </p:nvPr>
        </p:nvGraphicFramePr>
        <p:xfrm>
          <a:off x="214486" y="1255376"/>
          <a:ext cx="5943600" cy="433365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3" name="Graph" r:id="rId5" imgW="3650760" imgH="2661840" progId="Origin50.Graph">
                  <p:embed/>
                </p:oleObj>
              </mc:Choice>
              <mc:Fallback>
                <p:oleObj name="Graph" r:id="rId5" imgW="3650760" imgH="2661840" progId="Origin50.Graph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14486" y="1255376"/>
                        <a:ext cx="5943600" cy="433365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0294210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34872409"/>
              </p:ext>
            </p:extLst>
          </p:nvPr>
        </p:nvGraphicFramePr>
        <p:xfrm>
          <a:off x="6248400" y="1255376"/>
          <a:ext cx="5943600" cy="438792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Graph" r:id="rId3" imgW="3650760" imgH="2694960" progId="Origin50.Graph">
                  <p:embed/>
                </p:oleObj>
              </mc:Choice>
              <mc:Fallback>
                <p:oleObj name="Graph" r:id="rId3" imgW="3650760" imgH="2694960" progId="Origin50.Graph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248400" y="1255376"/>
                        <a:ext cx="5943600" cy="438792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70276176"/>
              </p:ext>
            </p:extLst>
          </p:nvPr>
        </p:nvGraphicFramePr>
        <p:xfrm>
          <a:off x="214486" y="1255376"/>
          <a:ext cx="5943600" cy="438792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7" name="Graph" r:id="rId5" imgW="3650760" imgH="2694960" progId="Origin50.Graph">
                  <p:embed/>
                </p:oleObj>
              </mc:Choice>
              <mc:Fallback>
                <p:oleObj name="Graph" r:id="rId5" imgW="3650760" imgH="2694960" progId="Origin50.Graph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14486" y="1255376"/>
                        <a:ext cx="5943600" cy="438792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6566850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39085558"/>
              </p:ext>
            </p:extLst>
          </p:nvPr>
        </p:nvGraphicFramePr>
        <p:xfrm>
          <a:off x="6248400" y="1255376"/>
          <a:ext cx="5943600" cy="438792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0" name="Graph" r:id="rId3" imgW="3650760" imgH="2694960" progId="Origin50.Graph">
                  <p:embed/>
                </p:oleObj>
              </mc:Choice>
              <mc:Fallback>
                <p:oleObj name="Graph" r:id="rId3" imgW="3650760" imgH="2694960" progId="Origin50.Graph">
                  <p:embed/>
                  <p:pic>
                    <p:nvPicPr>
                      <p:cNvPr id="2" name="Object 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248400" y="1255376"/>
                        <a:ext cx="5943600" cy="438792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3819794"/>
              </p:ext>
            </p:extLst>
          </p:nvPr>
        </p:nvGraphicFramePr>
        <p:xfrm>
          <a:off x="214486" y="1255376"/>
          <a:ext cx="5943600" cy="438792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1" name="Graph" r:id="rId5" imgW="3650760" imgH="2694960" progId="Origin50.Graph">
                  <p:embed/>
                </p:oleObj>
              </mc:Choice>
              <mc:Fallback>
                <p:oleObj name="Graph" r:id="rId5" imgW="3650760" imgH="2694960" progId="Origin50.Graph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14486" y="1255376"/>
                        <a:ext cx="5943600" cy="438792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992775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59848950"/>
              </p:ext>
            </p:extLst>
          </p:nvPr>
        </p:nvGraphicFramePr>
        <p:xfrm>
          <a:off x="6248400" y="1255376"/>
          <a:ext cx="5943600" cy="438792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0" name="Graph" r:id="rId3" imgW="3650760" imgH="2694960" progId="Origin50.Graph">
                  <p:embed/>
                </p:oleObj>
              </mc:Choice>
              <mc:Fallback>
                <p:oleObj name="Graph" r:id="rId3" imgW="3650760" imgH="2694960" progId="Origin50.Graph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248400" y="1255376"/>
                        <a:ext cx="5943600" cy="438792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66670342"/>
              </p:ext>
            </p:extLst>
          </p:nvPr>
        </p:nvGraphicFramePr>
        <p:xfrm>
          <a:off x="214486" y="1255376"/>
          <a:ext cx="5943600" cy="438792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1" name="Graph" r:id="rId5" imgW="3650760" imgH="2694960" progId="Origin50.Graph">
                  <p:embed/>
                </p:oleObj>
              </mc:Choice>
              <mc:Fallback>
                <p:oleObj name="Graph" r:id="rId5" imgW="3650760" imgH="2694960" progId="Origin50.Graph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14486" y="1255376"/>
                        <a:ext cx="5943600" cy="438792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0393725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Widescreen</PresentationFormat>
  <Paragraphs>0</Paragraphs>
  <Slides>4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Arial</vt:lpstr>
      <vt:lpstr>Calibri</vt:lpstr>
      <vt:lpstr>Calibri Light</vt:lpstr>
      <vt:lpstr>Office Theme</vt:lpstr>
      <vt:lpstr>Origin Graph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Bil302@outlook.com</dc:creator>
  <cp:lastModifiedBy>Bil302@outlook.com</cp:lastModifiedBy>
  <cp:revision>3</cp:revision>
  <dcterms:created xsi:type="dcterms:W3CDTF">2023-05-03T22:12:22Z</dcterms:created>
  <dcterms:modified xsi:type="dcterms:W3CDTF">2023-05-03T22:19:49Z</dcterms:modified>
</cp:coreProperties>
</file>