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22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64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4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6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3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863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6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72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76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82C-1417-4CDD-90AB-1E04A6E2C5A1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40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0882C-1417-4CDD-90AB-1E04A6E2C5A1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3723F-716B-43CE-808C-C1EAE5271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2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" y="-14288"/>
            <a:ext cx="11553825" cy="688657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8602265" y="2634179"/>
            <a:ext cx="25400" cy="393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0248900" y="3784600"/>
            <a:ext cx="0" cy="800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842500" y="4584700"/>
            <a:ext cx="184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S=O </a:t>
            </a:r>
            <a:r>
              <a:rPr lang="en-US" dirty="0" err="1" smtClean="0"/>
              <a:t>str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1379200" y="3632200"/>
            <a:ext cx="0" cy="800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033918" y="4323834"/>
            <a:ext cx="184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S-O </a:t>
            </a:r>
            <a:r>
              <a:rPr lang="en-US" dirty="0" err="1" smtClean="0"/>
              <a:t>str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54415" y="2264847"/>
            <a:ext cx="374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-OH (hydrated Alkyl </a:t>
            </a:r>
            <a:r>
              <a:rPr lang="en-US" dirty="0" err="1" smtClean="0"/>
              <a:t>sulphonic</a:t>
            </a:r>
            <a:r>
              <a:rPr lang="en-US" dirty="0" smtClean="0"/>
              <a:t> acids)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874000" y="2634179"/>
            <a:ext cx="0" cy="393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9462889" y="2595008"/>
            <a:ext cx="17861" cy="3630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477000" y="1803400"/>
            <a:ext cx="0" cy="13668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11464" y="126898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-OH </a:t>
            </a:r>
            <a:r>
              <a:rPr lang="en-US" dirty="0" err="1" smtClean="0"/>
              <a:t>str</a:t>
            </a:r>
            <a:r>
              <a:rPr lang="en-US" dirty="0" smtClean="0"/>
              <a:t> (Anhydrous Alkyl sulfonic acids)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25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9050"/>
            <a:ext cx="115443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881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22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Solid State</dc:creator>
  <cp:lastModifiedBy>Solid State</cp:lastModifiedBy>
  <cp:revision>4</cp:revision>
  <dcterms:created xsi:type="dcterms:W3CDTF">2022-10-01T04:28:15Z</dcterms:created>
  <dcterms:modified xsi:type="dcterms:W3CDTF">2022-10-01T05:08:14Z</dcterms:modified>
</cp:coreProperties>
</file>