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1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393F7-85D9-4F6D-9DE0-082509967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993669-D3E3-DB8F-2C4A-27463AE7A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3B367-FBD5-3ABE-D1FB-DC69C8834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08CD8-D056-1E5D-B27E-FFADE2A03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47B50-E97A-3B86-8538-40CFE2E2A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2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7B2DD-9FC5-7D7E-1FC2-1F896B9CD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0C21A6-C5BC-13D4-4FD4-76ADD14C3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1A5F8-8A1C-F18B-758D-09E08A8F5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2618F-C962-B3B0-E001-0290469D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7A10-79C7-2E07-12C0-09FE234D6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8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44C3EF-666E-9F8D-1A5E-957A14763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7BD55-A093-B50C-00EA-E7B7760A2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61CB7-8578-8B32-489C-29A9D72D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0A098-ACB5-2F4C-77F0-7296AB00B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3E5D1-6F06-829D-B5D2-1AEA614F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3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86FDC-5F79-8CFD-2D7B-E14C38A5E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F9FC4-9C92-65CF-E4C4-E1B43F2B5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459AE-80C4-F6B1-9BC8-7BD71B1E9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67308-FD91-8A23-37D2-40A82D7B0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19353-2035-F83C-E8F0-1BCAC606B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B5D3E-DED4-F80F-ABF3-3664064F1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D50C1-043C-1E56-9767-FC231C0D6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9C3BC-E9B5-0F57-A0A5-ECD173706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2AE3B-AEDB-0365-0275-BFD84D12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B11-1EC1-2293-B460-447D13FA0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1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44051-EE32-6A65-F5CB-41C721938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63112-1BAC-7EEE-B6C1-43E73FA9A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15F1F4-C539-7402-ECED-ACCF7B6CA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EFA32-7F48-71B4-9E70-5035B03A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84842-44CC-0AAC-B53B-153B99E5D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C13FB-5D49-39FF-BB11-11533969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E0E9F-B596-02FC-5F9B-A1DBEF377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CDBE2-8B7E-BDE7-F197-75A509AA3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76603-43CA-4C33-0355-A80231DBF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221BC6-E5A7-B0C1-AD9B-C422E0ADF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49C398-A8AF-12C3-D824-E598736BB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D526C0-0CE3-3AA3-9E87-D6BF17402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3E8FEA-E463-53C1-FFCF-321060307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740122-24DB-52B6-CBB5-334AB606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0F9F0-EF64-05DA-D50A-2BC2027D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BDCBD1-8C50-AE23-143A-97A9A54C6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38217A-DECA-B7E6-18CD-A3801CC39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856AF7-6C27-92BD-2112-E33DCDC85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7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4881E-6D18-EE44-F7DB-ACA6E97C3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C1E35D-8D3F-5EF8-7798-0D09CD9DB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FDC3E-5CAA-D70E-BC13-5998F498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6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0A315-9E8E-1A64-27B4-8A4BD779A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D2D77-7F2A-FED7-2FD3-61B2F55AA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B77C7-690D-815A-4BEA-5B85295FE9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C24FE7-5E27-293E-53EA-C3E0EFBEB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B3243-2D5D-F420-6C31-137AB329B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5B475-9BF1-DE4E-2259-A58CB7C76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2561D-EB70-8813-1F39-C68871038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81D89-2133-8DB1-966C-5FBFFB3A2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26F740-F21D-A360-A70F-908299320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5A47B-ADD6-9658-AC19-1054F05B4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D3FF6-57E2-D8A2-0EAF-F1644AF0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0F342-141D-B84D-8742-52F4B7E7E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91D67F-A681-55D4-9BF6-354A28E16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6F1C5-3FCF-D10F-0E06-81320383C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C2AEE-74F2-1B63-101F-031310E99D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4CF86-01B3-4A4E-ACD7-B731BA76A320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5C67B-E687-BC88-AA21-C61EFB4C9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FA323-8071-B24B-3D77-97C2C34FB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CC9383-1EF4-4A54-BE1F-F3CA9867A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3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B72DA44-2585-CCE9-A3A0-B091712A9465}"/>
              </a:ext>
            </a:extLst>
          </p:cNvPr>
          <p:cNvGrpSpPr/>
          <p:nvPr/>
        </p:nvGrpSpPr>
        <p:grpSpPr>
          <a:xfrm>
            <a:off x="2192634" y="1015343"/>
            <a:ext cx="9320214" cy="3869640"/>
            <a:chOff x="2103569" y="1009406"/>
            <a:chExt cx="8571462" cy="373578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4D2263F-35AA-8DFA-E2ED-D226957EAA39}"/>
                </a:ext>
              </a:extLst>
            </p:cNvPr>
            <p:cNvGrpSpPr/>
            <p:nvPr/>
          </p:nvGrpSpPr>
          <p:grpSpPr>
            <a:xfrm>
              <a:off x="2103569" y="1290167"/>
              <a:ext cx="8571462" cy="3455023"/>
              <a:chOff x="2103569" y="1290167"/>
              <a:chExt cx="8571462" cy="3455023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60E8251D-8712-2C93-2FA8-B5A8F67B2822}"/>
                  </a:ext>
                </a:extLst>
              </p:cNvPr>
              <p:cNvGrpSpPr/>
              <p:nvPr/>
            </p:nvGrpSpPr>
            <p:grpSpPr>
              <a:xfrm>
                <a:off x="2103569" y="1290167"/>
                <a:ext cx="8571462" cy="3455023"/>
                <a:chOff x="1949190" y="1432671"/>
                <a:chExt cx="8571462" cy="3455023"/>
              </a:xfrm>
            </p:grpSpPr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45382F50-4CCD-3144-3286-8E93FAE378BD}"/>
                    </a:ext>
                  </a:extLst>
                </p:cNvPr>
                <p:cNvGrpSpPr/>
                <p:nvPr/>
              </p:nvGrpSpPr>
              <p:grpSpPr>
                <a:xfrm>
                  <a:off x="1949190" y="1432671"/>
                  <a:ext cx="8293620" cy="3455023"/>
                  <a:chOff x="2028861" y="1611296"/>
                  <a:chExt cx="8293620" cy="3455023"/>
                </a:xfrm>
              </p:grpSpPr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61AFB493-8EB5-7385-305B-FD62D2151A9F}"/>
                      </a:ext>
                    </a:extLst>
                  </p:cNvPr>
                  <p:cNvGrpSpPr/>
                  <p:nvPr/>
                </p:nvGrpSpPr>
                <p:grpSpPr>
                  <a:xfrm>
                    <a:off x="2028861" y="1611296"/>
                    <a:ext cx="8293620" cy="3455023"/>
                    <a:chOff x="2028861" y="1611296"/>
                    <a:chExt cx="8293620" cy="3455023"/>
                  </a:xfrm>
                </p:grpSpPr>
                <p:grpSp>
                  <p:nvGrpSpPr>
                    <p:cNvPr id="97" name="Group 96">
                      <a:extLst>
                        <a:ext uri="{FF2B5EF4-FFF2-40B4-BE49-F238E27FC236}">
                          <a16:creationId xmlns:a16="http://schemas.microsoft.com/office/drawing/2014/main" id="{EA121F3B-CEA2-103C-EB4A-914CCC1611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28861" y="1611296"/>
                      <a:ext cx="8293620" cy="3455023"/>
                      <a:chOff x="1851061" y="2779696"/>
                      <a:chExt cx="8293620" cy="3455023"/>
                    </a:xfrm>
                  </p:grpSpPr>
                  <p:grpSp>
                    <p:nvGrpSpPr>
                      <p:cNvPr id="100" name="Group 99">
                        <a:extLst>
                          <a:ext uri="{FF2B5EF4-FFF2-40B4-BE49-F238E27FC236}">
                            <a16:creationId xmlns:a16="http://schemas.microsoft.com/office/drawing/2014/main" id="{C15E2951-1FFD-009F-DE13-D295B27370A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51061" y="2781295"/>
                        <a:ext cx="8293620" cy="3453424"/>
                        <a:chOff x="1819311" y="1765295"/>
                        <a:chExt cx="8293620" cy="3453424"/>
                      </a:xfrm>
                    </p:grpSpPr>
                    <p:pic>
                      <p:nvPicPr>
                        <p:cNvPr id="102" name="Picture 101">
                          <a:extLst>
                            <a:ext uri="{FF2B5EF4-FFF2-40B4-BE49-F238E27FC236}">
                              <a16:creationId xmlns:a16="http://schemas.microsoft.com/office/drawing/2014/main" id="{7CCC4DAE-CE6F-5A6B-FB2B-B4493BA8B4AD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61315" b="13384"/>
                        <a:stretch/>
                      </p:blipFill>
                      <p:spPr bwMode="auto">
                        <a:xfrm>
                          <a:off x="1888530" y="3309352"/>
                          <a:ext cx="8224401" cy="12367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  <p:pic>
                      <p:nvPicPr>
                        <p:cNvPr id="103" name="Picture 102">
                          <a:extLst>
                            <a:ext uri="{FF2B5EF4-FFF2-40B4-BE49-F238E27FC236}">
                              <a16:creationId xmlns:a16="http://schemas.microsoft.com/office/drawing/2014/main" id="{40F39746-D330-01C7-F1A3-912E5CB69BFB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88574"/>
                        <a:stretch/>
                      </p:blipFill>
                      <p:spPr bwMode="auto">
                        <a:xfrm>
                          <a:off x="1819311" y="1765295"/>
                          <a:ext cx="8224401" cy="5585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  <p:sp>
                      <p:nvSpPr>
                        <p:cNvPr id="104" name="TextBox 103">
                          <a:extLst>
                            <a:ext uri="{FF2B5EF4-FFF2-40B4-BE49-F238E27FC236}">
                              <a16:creationId xmlns:a16="http://schemas.microsoft.com/office/drawing/2014/main" id="{802A6357-3340-55EA-46EB-0129311E685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898725" y="4910942"/>
                          <a:ext cx="233943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400" dirty="0"/>
                            <a:t>Carbon Dioxide Laser, 1 kHz</a:t>
                          </a:r>
                        </a:p>
                      </p:txBody>
                    </p:sp>
                    <p:cxnSp>
                      <p:nvCxnSpPr>
                        <p:cNvPr id="105" name="Straight Connector 104">
                          <a:extLst>
                            <a:ext uri="{FF2B5EF4-FFF2-40B4-BE49-F238E27FC236}">
                              <a16:creationId xmlns:a16="http://schemas.microsoft.com/office/drawing/2014/main" id="{6852074F-6469-5102-0EDD-572D51B3B0B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4231319" y="5108669"/>
                          <a:ext cx="406745" cy="0"/>
                        </a:xfrm>
                        <a:prstGeom prst="line">
                          <a:avLst/>
                        </a:prstGeom>
                        <a:ln>
                          <a:solidFill>
                            <a:schemeClr val="accent5">
                              <a:lumMod val="75000"/>
                            </a:schemeClr>
                          </a:solidFill>
                        </a:ln>
                      </p:spPr>
                      <p:style>
                        <a:lnRef idx="3">
                          <a:schemeClr val="accent1"/>
                        </a:lnRef>
                        <a:fillRef idx="0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01" name="Rectangle 100">
                        <a:extLst>
                          <a:ext uri="{FF2B5EF4-FFF2-40B4-BE49-F238E27FC236}">
                            <a16:creationId xmlns:a16="http://schemas.microsoft.com/office/drawing/2014/main" id="{97F8F4F0-C279-0973-27C8-9360B16707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63262" y="2779696"/>
                        <a:ext cx="1793174" cy="534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8" name="Rectangle 97">
                      <a:extLst>
                        <a:ext uri="{FF2B5EF4-FFF2-40B4-BE49-F238E27FC236}">
                          <a16:creationId xmlns:a16="http://schemas.microsoft.com/office/drawing/2014/main" id="{79CE2754-F9AE-E121-4207-E5FB871097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22500" y="3581340"/>
                      <a:ext cx="990600" cy="13265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9" name="Rectangle 98">
                      <a:extLst>
                        <a:ext uri="{FF2B5EF4-FFF2-40B4-BE49-F238E27FC236}">
                          <a16:creationId xmlns:a16="http://schemas.microsoft.com/office/drawing/2014/main" id="{350A6FC4-02BA-0ED2-2428-5EC6055442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4373" y="4206180"/>
                      <a:ext cx="620227" cy="16641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4B1AB528-9C26-57C0-45A0-0ABF3CBBE3EE}"/>
                      </a:ext>
                    </a:extLst>
                  </p:cNvPr>
                  <p:cNvSpPr txBox="1"/>
                  <p:nvPr/>
                </p:nvSpPr>
                <p:spPr>
                  <a:xfrm>
                    <a:off x="3073708" y="4114459"/>
                    <a:ext cx="72531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cs typeface="Times New Roman" panose="02020603050405020304" pitchFamily="18" charset="0"/>
                      </a:rPr>
                      <a:t>250 Hz</a:t>
                    </a:r>
                  </a:p>
                </p:txBody>
              </p:sp>
              <p:sp>
                <p:nvSpPr>
                  <p:cNvPr id="96" name="TextBox 95">
                    <a:extLst>
                      <a:ext uri="{FF2B5EF4-FFF2-40B4-BE49-F238E27FC236}">
                        <a16:creationId xmlns:a16="http://schemas.microsoft.com/office/drawing/2014/main" id="{9BE93C64-55EB-E491-940C-C88A7907B461}"/>
                      </a:ext>
                    </a:extLst>
                  </p:cNvPr>
                  <p:cNvSpPr txBox="1"/>
                  <p:nvPr/>
                </p:nvSpPr>
                <p:spPr>
                  <a:xfrm>
                    <a:off x="2145085" y="3560110"/>
                    <a:ext cx="62022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cs typeface="Times New Roman" panose="02020603050405020304" pitchFamily="18" charset="0"/>
                      </a:rPr>
                      <a:t>1 kHz</a:t>
                    </a: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9660B71B-0884-CFAE-52B3-99C80521E447}"/>
                    </a:ext>
                  </a:extLst>
                </p:cNvPr>
                <p:cNvGrpSpPr/>
                <p:nvPr/>
              </p:nvGrpSpPr>
              <p:grpSpPr>
                <a:xfrm>
                  <a:off x="2296251" y="1934261"/>
                  <a:ext cx="8224401" cy="962935"/>
                  <a:chOff x="2296251" y="1934261"/>
                  <a:chExt cx="8224401" cy="962935"/>
                </a:xfrm>
              </p:grpSpPr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511657D5-3715-FA29-B3A9-C4CD2DE33B28}"/>
                      </a:ext>
                    </a:extLst>
                  </p:cNvPr>
                  <p:cNvSpPr txBox="1"/>
                  <p:nvPr/>
                </p:nvSpPr>
                <p:spPr>
                  <a:xfrm>
                    <a:off x="4589414" y="1934261"/>
                    <a:ext cx="6657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 </a:t>
                    </a:r>
                    <a:r>
                      <a:rPr lang="en-US" sz="14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ms</a:t>
                    </a:r>
                    <a:endPara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C5834E31-06E2-E7B8-B0E3-E3E41CD612A9}"/>
                      </a:ext>
                    </a:extLst>
                  </p:cNvPr>
                  <p:cNvGrpSpPr/>
                  <p:nvPr/>
                </p:nvGrpSpPr>
                <p:grpSpPr>
                  <a:xfrm>
                    <a:off x="2296251" y="2163288"/>
                    <a:ext cx="8224401" cy="733908"/>
                    <a:chOff x="2296251" y="2163288"/>
                    <a:chExt cx="8224401" cy="733908"/>
                  </a:xfrm>
                </p:grpSpPr>
                <p:pic>
                  <p:nvPicPr>
                    <p:cNvPr id="92" name="Picture 91">
                      <a:extLst>
                        <a:ext uri="{FF2B5EF4-FFF2-40B4-BE49-F238E27FC236}">
                          <a16:creationId xmlns:a16="http://schemas.microsoft.com/office/drawing/2014/main" id="{4496385C-2895-BE18-0113-A43F42812ED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33328" b="51659"/>
                    <a:stretch/>
                  </p:blipFill>
                  <p:spPr bwMode="auto">
                    <a:xfrm>
                      <a:off x="2296251" y="2163288"/>
                      <a:ext cx="8224401" cy="73390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sp>
                  <p:nvSpPr>
                    <p:cNvPr id="93" name="Rectangle 92">
                      <a:extLst>
                        <a:ext uri="{FF2B5EF4-FFF2-40B4-BE49-F238E27FC236}">
                          <a16:creationId xmlns:a16="http://schemas.microsoft.com/office/drawing/2014/main" id="{78211834-B33D-1520-7101-C38F6966E0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5527" y="2578506"/>
                      <a:ext cx="2329684" cy="24039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502715C-94C1-5105-3C6C-13F893D34155}"/>
                    </a:ext>
                  </a:extLst>
                </p:cNvPr>
                <p:cNvSpPr txBox="1"/>
                <p:nvPr/>
              </p:nvSpPr>
              <p:spPr>
                <a:xfrm>
                  <a:off x="1949190" y="2324628"/>
                  <a:ext cx="270837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cs typeface="Times New Roman" panose="02020603050405020304" pitchFamily="18" charset="0"/>
                    </a:rPr>
                    <a:t>Ultraviolet-visible Spectrometer, 1kHz</a:t>
                  </a:r>
                </a:p>
              </p:txBody>
            </p:sp>
          </p:grp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9A4D25D5-3C20-4A2E-F55D-113026695D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22421" y="1294414"/>
                <a:ext cx="0" cy="335626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4832540-667E-BBC1-326E-1085153E83E7}"/>
                </a:ext>
              </a:extLst>
            </p:cNvPr>
            <p:cNvGrpSpPr/>
            <p:nvPr/>
          </p:nvGrpSpPr>
          <p:grpSpPr>
            <a:xfrm>
              <a:off x="4833198" y="4180975"/>
              <a:ext cx="4851810" cy="461342"/>
              <a:chOff x="4281055" y="2094614"/>
              <a:chExt cx="4851810" cy="461342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9C09CCE-3661-1DBE-0D26-376B4F8AD55B}"/>
                  </a:ext>
                </a:extLst>
              </p:cNvPr>
              <p:cNvGrpSpPr/>
              <p:nvPr/>
            </p:nvGrpSpPr>
            <p:grpSpPr>
              <a:xfrm>
                <a:off x="4281055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5E8C4056-F024-3EC9-5864-0AF5B0264E11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2B7D9D28-B383-0EA0-344B-16E25650567E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736BCEE7-7BAE-EC43-3306-15AAD47381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84F98C78-5F23-8A00-2CD5-39A3982851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A6B934FE-AFBB-AD4A-2B79-D84FD6BB57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9CCED79-2311-B1F0-7408-1D46DF7D96BB}"/>
                  </a:ext>
                </a:extLst>
              </p:cNvPr>
              <p:cNvGrpSpPr/>
              <p:nvPr/>
            </p:nvGrpSpPr>
            <p:grpSpPr>
              <a:xfrm>
                <a:off x="4677930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75BB96EE-8F9D-C4E2-05C6-AF484BD9A45A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D2D47412-1A14-E172-E111-FD16CB6ADA16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7CB5AF1A-A7D1-C8F0-37DF-08B268ED70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5434EFBC-7CEA-9506-BCBB-79B28FB76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6A114E7E-BA0A-2D31-64F6-74BD54F07D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4187C468-CDC1-E563-BACA-EEDFEDF762F3}"/>
                  </a:ext>
                </a:extLst>
              </p:cNvPr>
              <p:cNvGrpSpPr/>
              <p:nvPr/>
            </p:nvGrpSpPr>
            <p:grpSpPr>
              <a:xfrm>
                <a:off x="5074103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A8CA5CFB-20FC-7BE7-D880-8CD52043B3A0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9F737CB1-5E7B-618E-5A44-4122C1646C63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7C9B617D-656D-EBDD-D5CF-15CEE731B4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E40E3E4E-7F62-079A-DA97-82C2189334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93875E98-8389-33BE-C9D4-8A6286202D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0B3ACE11-9091-26EE-785C-5A6FB493B9CE}"/>
                  </a:ext>
                </a:extLst>
              </p:cNvPr>
              <p:cNvGrpSpPr/>
              <p:nvPr/>
            </p:nvGrpSpPr>
            <p:grpSpPr>
              <a:xfrm>
                <a:off x="5470978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CDA5C00B-EAAE-6EC5-BA17-C4CE47E2EE37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9097EF8F-7269-4095-8F4A-E13B529D95B2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AB9B41D-A76E-EEED-E4D0-CC2C10B5EC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E2B1C804-8711-179B-19B7-14595E0A9E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0AD911B-F538-E60D-765D-5A7BE91E5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DF7C5F1-8227-CFF7-A5A3-F4317C4D309A}"/>
                  </a:ext>
                </a:extLst>
              </p:cNvPr>
              <p:cNvGrpSpPr/>
              <p:nvPr/>
            </p:nvGrpSpPr>
            <p:grpSpPr>
              <a:xfrm>
                <a:off x="5866266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D2824F0B-A688-4B8D-5DA8-22A6150FEEE0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9E1EF7EA-DDB1-D51E-436D-941E6231BAC6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ACE6CF94-CFFD-11E8-B4B0-CB98C2F1D9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9BF3F9B-65D8-5B46-DB76-E6DD8D3273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69A063C0-B0CF-22B9-CEFA-A93B8E9DE4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1A1D9E3-56ED-8C82-4EF4-B84F95BC2725}"/>
                  </a:ext>
                </a:extLst>
              </p:cNvPr>
              <p:cNvGrpSpPr/>
              <p:nvPr/>
            </p:nvGrpSpPr>
            <p:grpSpPr>
              <a:xfrm>
                <a:off x="6261554" y="2098756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40CBD0D-5E8C-2371-6E11-6FC1029DFD59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608FC37-012E-6763-E5D2-45C54BD3D8E6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BA2BA89D-2154-054C-375B-F8727039A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E8C4A8FD-72A1-ACA6-1C01-8FD996ED03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3EB8DD86-E091-45B6-2033-A9E2255DDB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C3A90E9-4868-F44E-B55C-287C0275FDD5}"/>
                  </a:ext>
                </a:extLst>
              </p:cNvPr>
              <p:cNvGrpSpPr/>
              <p:nvPr/>
            </p:nvGrpSpPr>
            <p:grpSpPr>
              <a:xfrm>
                <a:off x="6649401" y="2096201"/>
                <a:ext cx="504680" cy="459743"/>
                <a:chOff x="4281055" y="2098756"/>
                <a:chExt cx="500495" cy="45720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6B22E6F-5480-93D1-3602-1724B01714D8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6C2C2AA5-AB34-6E97-B054-49D379F6D534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A130C808-E28E-5D92-5F2F-90083FECC0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CC5217B3-051A-11B9-184F-BD033FFE8F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35C9A1A7-1214-9304-37B5-2B0090BA2D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59E6398-4E9D-415C-87DA-E3B2FA83053C}"/>
                  </a:ext>
                </a:extLst>
              </p:cNvPr>
              <p:cNvGrpSpPr/>
              <p:nvPr/>
            </p:nvGrpSpPr>
            <p:grpSpPr>
              <a:xfrm>
                <a:off x="7048954" y="2095995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CA9F12E9-584B-7443-47D6-ECBDC58202C5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A280DCF9-5551-C5D2-F7EF-09D0E13C0D69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DFC1228C-ABE3-9C6B-3083-79296E48C2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5556E164-78C4-A923-5206-33F42B1940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2F06AE4C-456D-44E3-FA35-50375619FC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73117A38-5F68-CE2F-A33B-FCCA2FEF41C6}"/>
                  </a:ext>
                </a:extLst>
              </p:cNvPr>
              <p:cNvGrpSpPr/>
              <p:nvPr/>
            </p:nvGrpSpPr>
            <p:grpSpPr>
              <a:xfrm>
                <a:off x="7444035" y="2095995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99140110-7B61-CD51-3203-845BE364A85A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D95F03B6-C922-21CC-FBCD-F3F3814F8E21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DBB17858-C395-F77F-3D6E-9254CFB8A3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67626132-BF45-F509-837F-9CE0BA693B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7766063-402F-3093-40AE-06C40EF3B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EC0F511-86E1-77F5-ADF5-EE1C7DBFC1CE}"/>
                  </a:ext>
                </a:extLst>
              </p:cNvPr>
              <p:cNvGrpSpPr/>
              <p:nvPr/>
            </p:nvGrpSpPr>
            <p:grpSpPr>
              <a:xfrm>
                <a:off x="7841117" y="2095995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8B3D0EC2-9DBE-CDF3-8CEB-613582F9FC23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A19E91B-A8B1-8C98-2968-BE5FBAAD82CB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A3B40F20-A6D0-8C3C-626F-73F7B941FF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AD2CCCE0-5667-6400-F0E0-0BDF874BC6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9BAC1B1F-41D2-BFE4-A187-62CF95B011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B5E5EB37-48B1-B6C9-EF21-3A6C309BAE6A}"/>
                  </a:ext>
                </a:extLst>
              </p:cNvPr>
              <p:cNvGrpSpPr/>
              <p:nvPr/>
            </p:nvGrpSpPr>
            <p:grpSpPr>
              <a:xfrm>
                <a:off x="8237290" y="2094614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78A03C24-96C3-D43A-8119-A6DD69A0375C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20BC27E1-7158-4B01-25D1-0B3AA8259E1A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E058A316-81DB-D1EF-1594-09717E7644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4FF751F-A6D6-1066-C3B3-B0CE0918D7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DC08A90B-9DE5-E017-BFF0-D7C9B87A4B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94583715-E289-74BB-255B-8C0FE0C263C2}"/>
                  </a:ext>
                </a:extLst>
              </p:cNvPr>
              <p:cNvGrpSpPr/>
              <p:nvPr/>
            </p:nvGrpSpPr>
            <p:grpSpPr>
              <a:xfrm>
                <a:off x="8632370" y="2094614"/>
                <a:ext cx="500495" cy="457200"/>
                <a:chOff x="4281055" y="2098756"/>
                <a:chExt cx="500495" cy="457200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BF0C77D2-E743-295B-CB2A-05FC633DC61E}"/>
                    </a:ext>
                  </a:extLst>
                </p:cNvPr>
                <p:cNvCxnSpPr/>
                <p:nvPr/>
              </p:nvCxnSpPr>
              <p:spPr>
                <a:xfrm>
                  <a:off x="4281055" y="2553195"/>
                  <a:ext cx="106877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0AAFE0E-88BE-28EF-44B8-7A1650308BE1}"/>
                    </a:ext>
                  </a:extLst>
                </p:cNvPr>
                <p:cNvCxnSpPr/>
                <p:nvPr/>
              </p:nvCxnSpPr>
              <p:spPr>
                <a:xfrm flipV="1">
                  <a:off x="4381995" y="2098756"/>
                  <a:ext cx="0" cy="45720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DBFAAA5B-9591-25A3-425F-0345B170D2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995" y="2107870"/>
                  <a:ext cx="237626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398F46FA-2746-10EB-9105-AD68294BAC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13878" y="2098756"/>
                  <a:ext cx="0" cy="45443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853A40ED-CC43-4BFE-0334-FA5CF31870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318" y="2553195"/>
                  <a:ext cx="178232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8AED57B-AD22-74B5-53C8-F5D86E888931}"/>
                </a:ext>
              </a:extLst>
            </p:cNvPr>
            <p:cNvCxnSpPr>
              <a:cxnSpLocks/>
            </p:cNvCxnSpPr>
            <p:nvPr/>
          </p:nvCxnSpPr>
          <p:spPr>
            <a:xfrm>
              <a:off x="4515576" y="2614355"/>
              <a:ext cx="406745" cy="0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46B12E-8992-037C-20AB-7D318F8A751B}"/>
                </a:ext>
              </a:extLst>
            </p:cNvPr>
            <p:cNvSpPr txBox="1"/>
            <p:nvPr/>
          </p:nvSpPr>
          <p:spPr>
            <a:xfrm>
              <a:off x="4227615" y="1009406"/>
              <a:ext cx="706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trigger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EE8902B-A546-E4F6-79BA-38D45394EFC4}"/>
                </a:ext>
              </a:extLst>
            </p:cNvPr>
            <p:cNvCxnSpPr/>
            <p:nvPr/>
          </p:nvCxnSpPr>
          <p:spPr>
            <a:xfrm>
              <a:off x="4522421" y="4525496"/>
              <a:ext cx="41171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125D96-640A-BFD4-E2E7-A2CE9659CCFD}"/>
                </a:ext>
              </a:extLst>
            </p:cNvPr>
            <p:cNvSpPr txBox="1"/>
            <p:nvPr/>
          </p:nvSpPr>
          <p:spPr>
            <a:xfrm>
              <a:off x="4442855" y="4308364"/>
              <a:ext cx="5929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100 </a:t>
              </a:r>
              <a:r>
                <a:rPr lang="en-US" sz="1000" dirty="0" err="1"/>
                <a:t>ms</a:t>
              </a:r>
              <a:endParaRPr lang="en-US" sz="100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2D48B6B-7D92-511E-E029-075F67790D1D}"/>
                </a:ext>
              </a:extLst>
            </p:cNvPr>
            <p:cNvCxnSpPr/>
            <p:nvPr/>
          </p:nvCxnSpPr>
          <p:spPr>
            <a:xfrm>
              <a:off x="4522421" y="2449949"/>
              <a:ext cx="41171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46935C-3843-9C6F-BFA8-CF6CF3D1A6C5}"/>
                </a:ext>
              </a:extLst>
            </p:cNvPr>
            <p:cNvSpPr txBox="1"/>
            <p:nvPr/>
          </p:nvSpPr>
          <p:spPr>
            <a:xfrm>
              <a:off x="4443470" y="2227157"/>
              <a:ext cx="665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100 </a:t>
              </a:r>
              <a:r>
                <a:rPr lang="en-US" sz="1000" dirty="0" err="1"/>
                <a:t>ms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56296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Grace Rizzo</dc:creator>
  <cp:lastModifiedBy>Grace Rizzo</cp:lastModifiedBy>
  <cp:revision>1</cp:revision>
  <dcterms:created xsi:type="dcterms:W3CDTF">2025-01-15T21:41:54Z</dcterms:created>
  <dcterms:modified xsi:type="dcterms:W3CDTF">2025-01-15T21:43:57Z</dcterms:modified>
</cp:coreProperties>
</file>