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1"/>
  </p:sldMasterIdLst>
  <p:sldIdLst>
    <p:sldId id="267" r:id="rId2"/>
    <p:sldId id="256" r:id="rId3"/>
    <p:sldId id="274" r:id="rId4"/>
    <p:sldId id="258" r:id="rId5"/>
    <p:sldId id="260" r:id="rId6"/>
    <p:sldId id="266" r:id="rId7"/>
    <p:sldId id="268" r:id="rId8"/>
    <p:sldId id="290" r:id="rId9"/>
  </p:sldIdLst>
  <p:sldSz cx="18288000" cy="13716000"/>
  <p:notesSz cx="6858000" cy="9144000"/>
  <p:defaultTextStyle>
    <a:defPPr>
      <a:defRPr lang="en-US"/>
    </a:defPPr>
    <a:lvl1pPr marL="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1pPr>
    <a:lvl2pPr marL="54864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2pPr>
    <a:lvl3pPr marL="109728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3pPr>
    <a:lvl4pPr marL="164592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4pPr>
    <a:lvl5pPr marL="219456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5pPr>
    <a:lvl6pPr marL="274320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6pPr>
    <a:lvl7pPr marL="329184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7pPr>
    <a:lvl8pPr marL="384048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8pPr>
    <a:lvl9pPr marL="438912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E60000"/>
    <a:srgbClr val="00FF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651" autoAdjust="0"/>
    <p:restoredTop sz="94660"/>
  </p:normalViewPr>
  <p:slideViewPr>
    <p:cSldViewPr snapToGrid="0">
      <p:cViewPr varScale="1">
        <p:scale>
          <a:sx n="57" d="100"/>
          <a:sy n="57" d="100"/>
        </p:scale>
        <p:origin x="170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2244726"/>
            <a:ext cx="15544800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7204076"/>
            <a:ext cx="1371600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0C4A6-266B-43A5-AC9F-7209F9429C60}" type="datetimeFigureOut">
              <a:rPr lang="en-US" smtClean="0"/>
              <a:t>2/1/2024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F8C9-C12C-470A-8F34-83919EC2A0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0076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0C4A6-266B-43A5-AC9F-7209F9429C60}" type="datetimeFigureOut">
              <a:rPr lang="en-US" smtClean="0"/>
              <a:t>2/1/2024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F8C9-C12C-470A-8F34-83919EC2A0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6244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087351" y="730250"/>
            <a:ext cx="3943350" cy="1162367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1" y="730250"/>
            <a:ext cx="11601450" cy="11623676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0C4A6-266B-43A5-AC9F-7209F9429C60}" type="datetimeFigureOut">
              <a:rPr lang="en-US" smtClean="0"/>
              <a:t>2/1/2024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F8C9-C12C-470A-8F34-83919EC2A0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983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0C4A6-266B-43A5-AC9F-7209F9429C60}" type="datetimeFigureOut">
              <a:rPr lang="en-US" smtClean="0"/>
              <a:t>2/1/2024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F8C9-C12C-470A-8F34-83919EC2A0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0765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7776" y="3419479"/>
            <a:ext cx="15773400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47776" y="9178929"/>
            <a:ext cx="15773400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/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0C4A6-266B-43A5-AC9F-7209F9429C60}" type="datetimeFigureOut">
              <a:rPr lang="en-US" smtClean="0"/>
              <a:t>2/1/2024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F8C9-C12C-470A-8F34-83919EC2A0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5400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3651250"/>
            <a:ext cx="7772400" cy="870267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58300" y="3651250"/>
            <a:ext cx="7772400" cy="870267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0C4A6-266B-43A5-AC9F-7209F9429C60}" type="datetimeFigureOut">
              <a:rPr lang="en-US" smtClean="0"/>
              <a:t>2/1/2024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F8C9-C12C-470A-8F34-83919EC2A0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6245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2" y="730253"/>
            <a:ext cx="15773400" cy="265112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9684" y="3362326"/>
            <a:ext cx="7736680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9684" y="5010150"/>
            <a:ext cx="7736680" cy="736917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258301" y="3362326"/>
            <a:ext cx="7774782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258301" y="5010150"/>
            <a:ext cx="7774782" cy="736917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0C4A6-266B-43A5-AC9F-7209F9429C60}" type="datetimeFigureOut">
              <a:rPr lang="en-US" smtClean="0"/>
              <a:t>2/1/2024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F8C9-C12C-470A-8F34-83919EC2A0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786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0C4A6-266B-43A5-AC9F-7209F9429C60}" type="datetimeFigureOut">
              <a:rPr lang="en-US" smtClean="0"/>
              <a:t>2/1/2024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F8C9-C12C-470A-8F34-83919EC2A0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3102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0C4A6-266B-43A5-AC9F-7209F9429C60}" type="datetimeFigureOut">
              <a:rPr lang="en-US" smtClean="0"/>
              <a:t>2/1/2024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F8C9-C12C-470A-8F34-83919EC2A0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1680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2" y="914400"/>
            <a:ext cx="5898356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74782" y="1974853"/>
            <a:ext cx="9258300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682" y="4114800"/>
            <a:ext cx="5898356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0C4A6-266B-43A5-AC9F-7209F9429C60}" type="datetimeFigureOut">
              <a:rPr lang="en-US" smtClean="0"/>
              <a:t>2/1/2024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F8C9-C12C-470A-8F34-83919EC2A0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28815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2" y="914400"/>
            <a:ext cx="5898356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774782" y="1974853"/>
            <a:ext cx="9258300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682" y="4114800"/>
            <a:ext cx="5898356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0C4A6-266B-43A5-AC9F-7209F9429C60}" type="datetimeFigureOut">
              <a:rPr lang="en-US" smtClean="0"/>
              <a:t>2/1/2024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F8C9-C12C-470A-8F34-83919EC2A0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601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7300" y="730253"/>
            <a:ext cx="1577340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7300" y="3651250"/>
            <a:ext cx="1577340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7300" y="12712703"/>
            <a:ext cx="41148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E0C4A6-266B-43A5-AC9F-7209F9429C60}" type="datetimeFigureOut">
              <a:rPr lang="en-US" smtClean="0"/>
              <a:t>2/1/2024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57900" y="12712703"/>
            <a:ext cx="61722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915900" y="12712703"/>
            <a:ext cx="41148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23F8C9-C12C-470A-8F34-83919EC2A0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411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15.pn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427" y="551750"/>
            <a:ext cx="2285176" cy="2851943"/>
          </a:xfrm>
          <a:prstGeom prst="rect">
            <a:avLst/>
          </a:prstGeom>
          <a:effectLst>
            <a:innerShdw blurRad="50800">
              <a:prstClr val="black"/>
            </a:inn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5153" y="4610225"/>
            <a:ext cx="3756667" cy="2982218"/>
          </a:xfrm>
          <a:prstGeom prst="rect">
            <a:avLst/>
          </a:prstGeom>
          <a:effectLst>
            <a:innerShdw blurRad="50800">
              <a:prstClr val="black"/>
            </a:innerShdw>
          </a:effectLst>
        </p:spPr>
      </p:pic>
      <p:sp>
        <p:nvSpPr>
          <p:cNvPr id="10" name="TextBox 9"/>
          <p:cNvSpPr txBox="1"/>
          <p:nvPr/>
        </p:nvSpPr>
        <p:spPr>
          <a:xfrm>
            <a:off x="2726602" y="8371112"/>
            <a:ext cx="2753767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600" dirty="0" err="1"/>
              <a:t>Dibenzo</a:t>
            </a:r>
            <a:r>
              <a:rPr lang="en-US" sz="2600" dirty="0"/>
              <a:t>[</a:t>
            </a:r>
            <a:r>
              <a:rPr lang="en-US" sz="2600" dirty="0" err="1"/>
              <a:t>e,l</a:t>
            </a:r>
            <a:r>
              <a:rPr lang="en-US" sz="2600" dirty="0"/>
              <a:t>]</a:t>
            </a:r>
            <a:r>
              <a:rPr lang="en-US" sz="2600" dirty="0" err="1"/>
              <a:t>pyrene</a:t>
            </a:r>
            <a:endParaRPr lang="en-US" sz="2600" dirty="0"/>
          </a:p>
          <a:p>
            <a:pPr algn="ctr"/>
            <a:r>
              <a:rPr lang="en-US" sz="2600" dirty="0"/>
              <a:t>(C</a:t>
            </a:r>
            <a:r>
              <a:rPr lang="en-US" sz="2600" baseline="-25000" dirty="0"/>
              <a:t>24</a:t>
            </a:r>
            <a:r>
              <a:rPr lang="en-US" sz="2600" dirty="0"/>
              <a:t>H</a:t>
            </a:r>
            <a:r>
              <a:rPr lang="en-US" sz="2600" baseline="-25000" dirty="0"/>
              <a:t>14</a:t>
            </a:r>
            <a:r>
              <a:rPr lang="en-US" sz="2600" dirty="0"/>
              <a:t>; 3)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4182" y="4594148"/>
            <a:ext cx="3756667" cy="3017819"/>
          </a:xfrm>
          <a:prstGeom prst="rect">
            <a:avLst/>
          </a:prstGeom>
          <a:effectLst>
            <a:innerShdw blurRad="50800">
              <a:prstClr val="black"/>
            </a:innerShdw>
          </a:effectLst>
        </p:spPr>
      </p:pic>
      <p:sp>
        <p:nvSpPr>
          <p:cNvPr id="11" name="TextBox 10"/>
          <p:cNvSpPr txBox="1"/>
          <p:nvPr/>
        </p:nvSpPr>
        <p:spPr>
          <a:xfrm>
            <a:off x="7824897" y="8371112"/>
            <a:ext cx="1555234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600" dirty="0" err="1"/>
              <a:t>Ovalene</a:t>
            </a:r>
            <a:endParaRPr lang="en-US" sz="2600" dirty="0"/>
          </a:p>
          <a:p>
            <a:pPr algn="ctr"/>
            <a:r>
              <a:rPr lang="en-US" sz="2600" dirty="0"/>
              <a:t>(C</a:t>
            </a:r>
            <a:r>
              <a:rPr lang="en-US" sz="2600" baseline="-25000" dirty="0"/>
              <a:t>32</a:t>
            </a:r>
            <a:r>
              <a:rPr lang="en-US" sz="2600" dirty="0"/>
              <a:t>H</a:t>
            </a:r>
            <a:r>
              <a:rPr lang="en-US" sz="2600" baseline="-25000" dirty="0"/>
              <a:t>14</a:t>
            </a:r>
            <a:r>
              <a:rPr lang="en-US" sz="2600" dirty="0"/>
              <a:t>; 4)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3210" y="3925142"/>
            <a:ext cx="5289802" cy="4352384"/>
          </a:xfrm>
          <a:prstGeom prst="rect">
            <a:avLst/>
          </a:prstGeom>
          <a:effectLst>
            <a:innerShdw blurRad="50800">
              <a:prstClr val="black"/>
            </a:innerShdw>
          </a:effectLst>
        </p:spPr>
      </p:pic>
      <p:sp>
        <p:nvSpPr>
          <p:cNvPr id="13" name="TextBox 12"/>
          <p:cNvSpPr txBox="1"/>
          <p:nvPr/>
        </p:nvSpPr>
        <p:spPr>
          <a:xfrm>
            <a:off x="12769897" y="8371112"/>
            <a:ext cx="2196435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600" dirty="0" err="1"/>
              <a:t>Circumovalene</a:t>
            </a:r>
            <a:endParaRPr lang="en-US" sz="2600" dirty="0"/>
          </a:p>
          <a:p>
            <a:pPr algn="ctr"/>
            <a:r>
              <a:rPr lang="en-US" sz="2600" dirty="0"/>
              <a:t>(C</a:t>
            </a:r>
            <a:r>
              <a:rPr lang="en-US" sz="2600" baseline="-25000" dirty="0"/>
              <a:t>66</a:t>
            </a:r>
            <a:r>
              <a:rPr lang="en-US" sz="2600" dirty="0"/>
              <a:t>H</a:t>
            </a:r>
            <a:r>
              <a:rPr lang="en-US" sz="2600" baseline="-25000" dirty="0"/>
              <a:t>20</a:t>
            </a:r>
            <a:r>
              <a:rPr lang="en-US" sz="2600" dirty="0"/>
              <a:t>; 5)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0416" y="858666"/>
            <a:ext cx="2978347" cy="2234817"/>
          </a:xfrm>
          <a:prstGeom prst="rect">
            <a:avLst/>
          </a:prstGeom>
          <a:effectLst>
            <a:innerShdw blurRad="50800">
              <a:prstClr val="black"/>
            </a:innerShdw>
          </a:effectLst>
        </p:spPr>
      </p:pic>
      <p:sp>
        <p:nvSpPr>
          <p:cNvPr id="12" name="TextBox 11"/>
          <p:cNvSpPr txBox="1"/>
          <p:nvPr/>
        </p:nvSpPr>
        <p:spPr>
          <a:xfrm>
            <a:off x="9923061" y="3452991"/>
            <a:ext cx="2000548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600" dirty="0" err="1"/>
              <a:t>Fluoranthene</a:t>
            </a:r>
            <a:endParaRPr lang="en-US" sz="2600" dirty="0"/>
          </a:p>
          <a:p>
            <a:pPr algn="ctr"/>
            <a:r>
              <a:rPr lang="en-US" sz="2600" dirty="0"/>
              <a:t>(C</a:t>
            </a:r>
            <a:r>
              <a:rPr lang="en-US" sz="2600" baseline="-25000" dirty="0"/>
              <a:t>16</a:t>
            </a:r>
            <a:r>
              <a:rPr lang="en-US" sz="2600" dirty="0"/>
              <a:t>H</a:t>
            </a:r>
            <a:r>
              <a:rPr lang="en-US" sz="2600" baseline="-25000" dirty="0"/>
              <a:t>10</a:t>
            </a:r>
            <a:r>
              <a:rPr lang="en-US" sz="2600" dirty="0"/>
              <a:t>; 2)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811972" y="3452991"/>
            <a:ext cx="1555234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600" dirty="0" err="1"/>
              <a:t>Pyrene</a:t>
            </a:r>
            <a:endParaRPr lang="en-US" sz="2600" dirty="0"/>
          </a:p>
          <a:p>
            <a:pPr algn="ctr"/>
            <a:r>
              <a:rPr lang="en-US" sz="2600" dirty="0"/>
              <a:t>(C</a:t>
            </a:r>
            <a:r>
              <a:rPr lang="en-US" sz="2600" baseline="-25000" dirty="0"/>
              <a:t>16</a:t>
            </a:r>
            <a:r>
              <a:rPr lang="en-US" sz="2600" dirty="0"/>
              <a:t>H</a:t>
            </a:r>
            <a:r>
              <a:rPr lang="en-US" sz="2600" baseline="-25000" dirty="0"/>
              <a:t>10</a:t>
            </a:r>
            <a:r>
              <a:rPr lang="en-US" sz="2600" dirty="0"/>
              <a:t>; 1)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7264" y="9650722"/>
            <a:ext cx="2704652" cy="2691381"/>
          </a:xfrm>
          <a:prstGeom prst="rect">
            <a:avLst/>
          </a:prstGeom>
          <a:effectLst>
            <a:innerShdw blurRad="50800">
              <a:prstClr val="black"/>
            </a:innerShdw>
          </a:effectLst>
        </p:spPr>
      </p:pic>
      <p:sp>
        <p:nvSpPr>
          <p:cNvPr id="15" name="TextBox 14"/>
          <p:cNvSpPr txBox="1"/>
          <p:nvPr/>
        </p:nvSpPr>
        <p:spPr>
          <a:xfrm>
            <a:off x="5581945" y="12591933"/>
            <a:ext cx="2015295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600" dirty="0" err="1" smtClean="0"/>
              <a:t>Rugbyballene</a:t>
            </a:r>
            <a:endParaRPr lang="en-US" sz="2600" dirty="0"/>
          </a:p>
          <a:p>
            <a:pPr algn="ctr"/>
            <a:r>
              <a:rPr lang="en-US" sz="2600" dirty="0" smtClean="0"/>
              <a:t>(C</a:t>
            </a:r>
            <a:r>
              <a:rPr lang="en-US" sz="2600" baseline="-25000" dirty="0" smtClean="0"/>
              <a:t>70</a:t>
            </a:r>
            <a:r>
              <a:rPr lang="en-US" sz="2600" dirty="0" smtClean="0"/>
              <a:t>; 6)</a:t>
            </a:r>
            <a:endParaRPr lang="en-US" sz="2600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3112" y="9218424"/>
            <a:ext cx="3320447" cy="3123679"/>
          </a:xfrm>
          <a:prstGeom prst="rect">
            <a:avLst/>
          </a:prstGeom>
          <a:effectLst>
            <a:innerShdw blurRad="50800">
              <a:prstClr val="black"/>
            </a:innerShdw>
          </a:effectLst>
        </p:spPr>
      </p:pic>
      <p:sp>
        <p:nvSpPr>
          <p:cNvPr id="17" name="TextBox 16"/>
          <p:cNvSpPr txBox="1"/>
          <p:nvPr/>
        </p:nvSpPr>
        <p:spPr>
          <a:xfrm>
            <a:off x="9232808" y="12591933"/>
            <a:ext cx="3381055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600" dirty="0" smtClean="0"/>
              <a:t>5,5-Armchair Nanotube</a:t>
            </a:r>
            <a:endParaRPr lang="en-US" sz="2600" dirty="0"/>
          </a:p>
          <a:p>
            <a:pPr algn="ctr"/>
            <a:r>
              <a:rPr lang="en-US" sz="2600" dirty="0" smtClean="0"/>
              <a:t>(C</a:t>
            </a:r>
            <a:r>
              <a:rPr lang="en-US" sz="2600" baseline="-25000" dirty="0" smtClean="0"/>
              <a:t>100</a:t>
            </a:r>
            <a:r>
              <a:rPr lang="en-US" sz="2600" dirty="0" smtClean="0"/>
              <a:t>; 7)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3039240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5695" t="13231" r="12222" b="11641"/>
          <a:stretch/>
        </p:blipFill>
        <p:spPr>
          <a:xfrm>
            <a:off x="6007100" y="4508500"/>
            <a:ext cx="6591300" cy="48006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622" t="9169" r="8965" b="6766"/>
          <a:stretch/>
        </p:blipFill>
        <p:spPr>
          <a:xfrm>
            <a:off x="9872963" y="6787132"/>
            <a:ext cx="2073938" cy="170179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12880" t="9755" r="8702" b="7470"/>
          <a:stretch/>
        </p:blipFill>
        <p:spPr>
          <a:xfrm>
            <a:off x="9872963" y="4756153"/>
            <a:ext cx="2061679" cy="166569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838950" y="4633044"/>
            <a:ext cx="3962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228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83400" y="5934794"/>
            <a:ext cx="3962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229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83400" y="7993861"/>
            <a:ext cx="3962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229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838950" y="6734893"/>
            <a:ext cx="3962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228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309409" y="7528005"/>
            <a:ext cx="3962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302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507540" y="7062164"/>
            <a:ext cx="3962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304</a:t>
            </a:r>
          </a:p>
        </p:txBody>
      </p:sp>
    </p:spTree>
    <p:extLst>
      <p:ext uri="{BB962C8B-B14F-4D97-AF65-F5344CB8AC3E}">
        <p14:creationId xmlns:p14="http://schemas.microsoft.com/office/powerpoint/2010/main" val="16710516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5519" y="8432743"/>
            <a:ext cx="10250445" cy="5009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8744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1" y="2483807"/>
            <a:ext cx="13250738" cy="7481948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3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6187" y="6858183"/>
            <a:ext cx="1932330" cy="1376361"/>
          </a:xfrm>
          <a:prstGeom prst="rect">
            <a:avLst/>
          </a:prstGeom>
          <a:effectLst>
            <a:innerShdw blurRad="12700">
              <a:prstClr val="black"/>
            </a:inn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4600" y="6396978"/>
            <a:ext cx="1507918" cy="1317330"/>
          </a:xfrm>
          <a:prstGeom prst="rect">
            <a:avLst/>
          </a:prstGeom>
          <a:effectLst>
            <a:innerShdw blurRad="12700">
              <a:prstClr val="black"/>
            </a:inn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2518" y="6527372"/>
            <a:ext cx="749584" cy="850812"/>
          </a:xfrm>
          <a:prstGeom prst="rect">
            <a:avLst/>
          </a:prstGeom>
          <a:effectLst>
            <a:innerShdw blurRad="12700">
              <a:prstClr val="black"/>
            </a:inn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6785" y="8608085"/>
            <a:ext cx="2084109" cy="1358879"/>
          </a:xfrm>
          <a:prstGeom prst="rect">
            <a:avLst/>
          </a:prstGeom>
          <a:effectLst>
            <a:innerShdw blurRad="12700">
              <a:prstClr val="black"/>
            </a:inn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1011" y="6058226"/>
            <a:ext cx="1960763" cy="1439823"/>
          </a:xfrm>
          <a:prstGeom prst="rect">
            <a:avLst/>
          </a:prstGeom>
          <a:effectLst>
            <a:innerShdw blurRad="12700">
              <a:prstClr val="black"/>
            </a:inn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3200" y="1909769"/>
            <a:ext cx="2007806" cy="1458959"/>
          </a:xfrm>
          <a:prstGeom prst="rect">
            <a:avLst/>
          </a:prstGeom>
          <a:effectLst>
            <a:innerShdw blurRad="12700">
              <a:prstClr val="black"/>
            </a:innerShdw>
          </a:effec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836" y="8997848"/>
            <a:ext cx="2019292" cy="1451043"/>
          </a:xfrm>
          <a:prstGeom prst="rect">
            <a:avLst/>
          </a:prstGeom>
          <a:effectLst>
            <a:innerShdw blurRad="12700">
              <a:prstClr val="black"/>
            </a:innerShdw>
          </a:effectLst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929" y="7472295"/>
            <a:ext cx="2062513" cy="1466229"/>
          </a:xfrm>
          <a:prstGeom prst="rect">
            <a:avLst/>
          </a:prstGeom>
          <a:effectLst>
            <a:innerShdw blurRad="12700">
              <a:prstClr val="black"/>
            </a:innerShdw>
          </a:effectLst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0523" y="7947254"/>
            <a:ext cx="2035050" cy="1615628"/>
          </a:xfrm>
          <a:prstGeom prst="rect">
            <a:avLst/>
          </a:prstGeom>
          <a:effectLst>
            <a:innerShdw blurRad="12700">
              <a:prstClr val="black"/>
            </a:innerShdw>
          </a:effectLst>
        </p:spPr>
      </p:pic>
      <p:sp>
        <p:nvSpPr>
          <p:cNvPr id="3" name="TextBox 2"/>
          <p:cNvSpPr txBox="1"/>
          <p:nvPr/>
        </p:nvSpPr>
        <p:spPr>
          <a:xfrm>
            <a:off x="8394218" y="7654707"/>
            <a:ext cx="489236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H</a:t>
            </a:r>
            <a:endParaRPr lang="en-US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1406388" y="2639248"/>
            <a:ext cx="545342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H</a:t>
            </a:r>
            <a:r>
              <a:rPr lang="en-US" sz="15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0861046" y="6809165"/>
            <a:ext cx="545342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H</a:t>
            </a:r>
            <a:r>
              <a:rPr lang="en-US" sz="15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1786337" y="8456470"/>
            <a:ext cx="545342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H</a:t>
            </a:r>
            <a:r>
              <a:rPr lang="en-US" sz="15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2223442" y="9906485"/>
            <a:ext cx="545342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H</a:t>
            </a:r>
            <a:r>
              <a:rPr lang="en-US" sz="15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4986756" y="9287524"/>
            <a:ext cx="88998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H</a:t>
            </a:r>
            <a:r>
              <a:rPr lang="en-US" sz="15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H</a:t>
            </a:r>
            <a:endParaRPr lang="en-US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40608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1245" y="6977443"/>
            <a:ext cx="1491945" cy="921395"/>
          </a:xfrm>
          <a:prstGeom prst="rect">
            <a:avLst/>
          </a:prstGeom>
          <a:effectLst>
            <a:innerShdw blurRad="12700">
              <a:prstClr val="black"/>
            </a:inn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6043" y="4101399"/>
            <a:ext cx="5935202" cy="536853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9213" y="6684948"/>
            <a:ext cx="1058511" cy="924724"/>
          </a:xfrm>
          <a:prstGeom prst="rect">
            <a:avLst/>
          </a:prstGeom>
          <a:effectLst>
            <a:innerShdw blurRad="12700">
              <a:prstClr val="black"/>
            </a:inn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5044" y="6824304"/>
            <a:ext cx="512450" cy="581654"/>
          </a:xfrm>
          <a:prstGeom prst="rect">
            <a:avLst/>
          </a:prstGeom>
          <a:effectLst>
            <a:innerShdw blurRad="12700">
              <a:prstClr val="black"/>
            </a:inn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3706" y="8545204"/>
            <a:ext cx="1522095" cy="924724"/>
          </a:xfrm>
          <a:prstGeom prst="rect">
            <a:avLst/>
          </a:prstGeom>
          <a:effectLst>
            <a:innerShdw blurRad="12700">
              <a:prstClr val="black"/>
            </a:innerShdw>
          </a:effectLst>
        </p:spPr>
      </p:pic>
      <p:sp>
        <p:nvSpPr>
          <p:cNvPr id="8" name="TextBox 7"/>
          <p:cNvSpPr txBox="1"/>
          <p:nvPr/>
        </p:nvSpPr>
        <p:spPr>
          <a:xfrm>
            <a:off x="12404243" y="7063124"/>
            <a:ext cx="4203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H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30239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7334" t="12400" r="12711" b="7866"/>
          <a:stretch/>
        </p:blipFill>
        <p:spPr>
          <a:xfrm>
            <a:off x="4663440" y="5138928"/>
            <a:ext cx="9595104" cy="364540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00488" y="5266347"/>
            <a:ext cx="338554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971782" y="5268212"/>
            <a:ext cx="338554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944772" y="5266347"/>
            <a:ext cx="322524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8" name="Rectangle 7"/>
          <p:cNvSpPr/>
          <p:nvPr/>
        </p:nvSpPr>
        <p:spPr>
          <a:xfrm>
            <a:off x="5115904" y="8280400"/>
            <a:ext cx="133350" cy="17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614621" y="8280400"/>
            <a:ext cx="133350" cy="17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104792" y="8280400"/>
            <a:ext cx="133350" cy="17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594963" y="8280400"/>
            <a:ext cx="133350" cy="17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097834" y="8280400"/>
            <a:ext cx="133350" cy="17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632455" y="8280400"/>
            <a:ext cx="133350" cy="17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8094051" y="8280400"/>
            <a:ext cx="133350" cy="17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8585078" y="8280400"/>
            <a:ext cx="133350" cy="17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9082455" y="8280400"/>
            <a:ext cx="133350" cy="17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9573482" y="8280400"/>
            <a:ext cx="133350" cy="17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10064509" y="8280400"/>
            <a:ext cx="133350" cy="17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10602056" y="8280400"/>
            <a:ext cx="133350" cy="17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11060228" y="8280400"/>
            <a:ext cx="133350" cy="17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11558227" y="8280400"/>
            <a:ext cx="133350" cy="17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12056226" y="8280400"/>
            <a:ext cx="133350" cy="17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12554225" y="8280400"/>
            <a:ext cx="133350" cy="17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13043678" y="8280400"/>
            <a:ext cx="133350" cy="17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13575344" y="8280400"/>
            <a:ext cx="133350" cy="17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14098465" y="8280400"/>
            <a:ext cx="133350" cy="17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7779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2707" y="4060014"/>
            <a:ext cx="7461519" cy="637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139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apod.nasa.gov/apod/image/2007/Butterfly_HubbleSchmidt_476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8" t="17180" r="14327" b="21372"/>
          <a:stretch/>
        </p:blipFill>
        <p:spPr bwMode="auto">
          <a:xfrm>
            <a:off x="2032000" y="2980267"/>
            <a:ext cx="14139333" cy="7332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2647949" y="3140966"/>
            <a:ext cx="12782551" cy="3312297"/>
          </a:xfrm>
          <a:prstGeom prst="rect">
            <a:avLst/>
          </a:prstGeom>
          <a:blipFill dpi="0" rotWithShape="1">
            <a:blip r:embed="rId3">
              <a:alphaModFix amt="60000"/>
            </a:blip>
            <a:srcRect/>
            <a:stretch>
              <a:fillRect l="-35260" t="-147134" r="-35412" b="-11916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743200" y="6548978"/>
            <a:ext cx="12934950" cy="4152900"/>
          </a:xfrm>
          <a:prstGeom prst="rect">
            <a:avLst/>
          </a:prstGeom>
          <a:blipFill dpi="0" rotWithShape="1">
            <a:blip r:embed="rId4">
              <a:alphaModFix amt="60000"/>
            </a:blip>
            <a:srcRect/>
            <a:stretch>
              <a:fillRect l="-18077" t="-39112" r="-13024" b="-8728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799" y="6010068"/>
            <a:ext cx="10058400" cy="5661871"/>
          </a:xfrm>
          <a:prstGeom prst="rect">
            <a:avLst/>
          </a:prstGeom>
          <a:effectLst>
            <a:glow rad="76200">
              <a:schemeClr val="bg1">
                <a:alpha val="60000"/>
              </a:schemeClr>
            </a:glow>
            <a:innerShdw blurRad="127000">
              <a:prstClr val="black"/>
            </a:inn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799" y="1455004"/>
            <a:ext cx="10058400" cy="5661871"/>
          </a:xfrm>
          <a:prstGeom prst="rect">
            <a:avLst/>
          </a:prstGeom>
          <a:effectLst>
            <a:glow rad="76200">
              <a:schemeClr val="bg1">
                <a:alpha val="60000"/>
              </a:schemeClr>
            </a:glow>
            <a:innerShdw blurRad="127000">
              <a:prstClr val="black"/>
            </a:innerShdw>
          </a:effectLst>
        </p:spPr>
      </p:pic>
      <p:sp>
        <p:nvSpPr>
          <p:cNvPr id="9" name="Bent Arrow 8"/>
          <p:cNvSpPr/>
          <p:nvPr/>
        </p:nvSpPr>
        <p:spPr>
          <a:xfrm rot="2927332" flipV="1">
            <a:off x="2933942" y="3792893"/>
            <a:ext cx="1825797" cy="1663900"/>
          </a:xfrm>
          <a:prstGeom prst="bentArrow">
            <a:avLst>
              <a:gd name="adj1" fmla="val 19474"/>
              <a:gd name="adj2" fmla="val 25000"/>
              <a:gd name="adj3" fmla="val 25000"/>
              <a:gd name="adj4" fmla="val 75000"/>
            </a:avLst>
          </a:prstGeom>
          <a:solidFill>
            <a:srgbClr val="E60000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Bent Arrow 9"/>
          <p:cNvSpPr/>
          <p:nvPr/>
        </p:nvSpPr>
        <p:spPr>
          <a:xfrm rot="18672668" flipH="1" flipV="1">
            <a:off x="13499834" y="3792893"/>
            <a:ext cx="1825797" cy="1663900"/>
          </a:xfrm>
          <a:prstGeom prst="bentArrow">
            <a:avLst>
              <a:gd name="adj1" fmla="val 19474"/>
              <a:gd name="adj2" fmla="val 25000"/>
              <a:gd name="adj3" fmla="val 25000"/>
              <a:gd name="adj4" fmla="val 75000"/>
            </a:avLst>
          </a:prstGeom>
          <a:solidFill>
            <a:srgbClr val="E60000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Bent Arrow 10"/>
          <p:cNvSpPr/>
          <p:nvPr/>
        </p:nvSpPr>
        <p:spPr>
          <a:xfrm rot="18672668">
            <a:off x="2933942" y="7670149"/>
            <a:ext cx="1825797" cy="1663900"/>
          </a:xfrm>
          <a:prstGeom prst="bentArrow">
            <a:avLst>
              <a:gd name="adj1" fmla="val 19474"/>
              <a:gd name="adj2" fmla="val 25000"/>
              <a:gd name="adj3" fmla="val 25000"/>
              <a:gd name="adj4" fmla="val 75000"/>
            </a:avLst>
          </a:prstGeom>
          <a:solidFill>
            <a:srgbClr val="E60000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Bent Arrow 11"/>
          <p:cNvSpPr/>
          <p:nvPr/>
        </p:nvSpPr>
        <p:spPr>
          <a:xfrm rot="2927332" flipH="1">
            <a:off x="13499833" y="7670150"/>
            <a:ext cx="1825797" cy="1663900"/>
          </a:xfrm>
          <a:prstGeom prst="bentArrow">
            <a:avLst>
              <a:gd name="adj1" fmla="val 19474"/>
              <a:gd name="adj2" fmla="val 25000"/>
              <a:gd name="adj3" fmla="val 25000"/>
              <a:gd name="adj4" fmla="val 75000"/>
            </a:avLst>
          </a:prstGeom>
          <a:solidFill>
            <a:srgbClr val="E60000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291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4217</TotalTime>
  <Words>68</Words>
  <Application>Microsoft Office PowerPoint</Application>
  <PresentationFormat>Custom</PresentationFormat>
  <Paragraphs>30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Shane G</dc:creator>
  <cp:lastModifiedBy>Shane G</cp:lastModifiedBy>
  <cp:revision>192</cp:revision>
  <dcterms:created xsi:type="dcterms:W3CDTF">2022-05-18T01:18:57Z</dcterms:created>
  <dcterms:modified xsi:type="dcterms:W3CDTF">2024-02-01T21:13:30Z</dcterms:modified>
</cp:coreProperties>
</file>