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>
        <p:scale>
          <a:sx n="400" d="100"/>
          <a:sy n="400" d="100"/>
        </p:scale>
        <p:origin x="-21348" y="-11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lexander Mebel" userId="20bff003-140a-48a9-98a2-a8f42fb2ca8b" providerId="ADAL" clId="{CCC3A9F7-A2F9-4D52-9D50-05F87573CBDE}"/>
    <pc:docChg chg="custSel addSld modSld">
      <pc:chgData name="Alexander Mebel" userId="20bff003-140a-48a9-98a2-a8f42fb2ca8b" providerId="ADAL" clId="{CCC3A9F7-A2F9-4D52-9D50-05F87573CBDE}" dt="2022-12-29T22:54:55.030" v="301" actId="20577"/>
      <pc:docMkLst>
        <pc:docMk/>
      </pc:docMkLst>
      <pc:sldChg chg="addSp modSp add">
        <pc:chgData name="Alexander Mebel" userId="20bff003-140a-48a9-98a2-a8f42fb2ca8b" providerId="ADAL" clId="{CCC3A9F7-A2F9-4D52-9D50-05F87573CBDE}" dt="2022-12-29T21:48:51.329" v="17" actId="20577"/>
        <pc:sldMkLst>
          <pc:docMk/>
          <pc:sldMk cId="2263614278" sldId="257"/>
        </pc:sldMkLst>
        <pc:spChg chg="add mod">
          <ac:chgData name="Alexander Mebel" userId="20bff003-140a-48a9-98a2-a8f42fb2ca8b" providerId="ADAL" clId="{CCC3A9F7-A2F9-4D52-9D50-05F87573CBDE}" dt="2022-12-29T21:48:51.329" v="17" actId="20577"/>
          <ac:spMkLst>
            <pc:docMk/>
            <pc:sldMk cId="2263614278" sldId="257"/>
            <ac:spMk id="4" creationId="{5C501ECE-A247-40DE-BE82-DC0333C6FDB4}"/>
          </ac:spMkLst>
        </pc:spChg>
        <pc:picChg chg="add mod">
          <ac:chgData name="Alexander Mebel" userId="20bff003-140a-48a9-98a2-a8f42fb2ca8b" providerId="ADAL" clId="{CCC3A9F7-A2F9-4D52-9D50-05F87573CBDE}" dt="2022-12-29T21:48:04.343" v="1" actId="931"/>
          <ac:picMkLst>
            <pc:docMk/>
            <pc:sldMk cId="2263614278" sldId="257"/>
            <ac:picMk id="3" creationId="{DA53523B-39D0-484C-8634-90C3AEB1C031}"/>
          </ac:picMkLst>
        </pc:picChg>
      </pc:sldChg>
      <pc:sldChg chg="addSp modSp add">
        <pc:chgData name="Alexander Mebel" userId="20bff003-140a-48a9-98a2-a8f42fb2ca8b" providerId="ADAL" clId="{CCC3A9F7-A2F9-4D52-9D50-05F87573CBDE}" dt="2022-12-29T22:07:43.579" v="28" actId="20577"/>
        <pc:sldMkLst>
          <pc:docMk/>
          <pc:sldMk cId="3003008525" sldId="258"/>
        </pc:sldMkLst>
        <pc:spChg chg="add mod">
          <ac:chgData name="Alexander Mebel" userId="20bff003-140a-48a9-98a2-a8f42fb2ca8b" providerId="ADAL" clId="{CCC3A9F7-A2F9-4D52-9D50-05F87573CBDE}" dt="2022-12-29T22:07:43.579" v="28" actId="20577"/>
          <ac:spMkLst>
            <pc:docMk/>
            <pc:sldMk cId="3003008525" sldId="258"/>
            <ac:spMk id="4" creationId="{1FB8D3C4-2B99-4C1A-BB12-03841EFADCD6}"/>
          </ac:spMkLst>
        </pc:spChg>
        <pc:picChg chg="add mod">
          <ac:chgData name="Alexander Mebel" userId="20bff003-140a-48a9-98a2-a8f42fb2ca8b" providerId="ADAL" clId="{CCC3A9F7-A2F9-4D52-9D50-05F87573CBDE}" dt="2022-12-29T21:59:47.848" v="19" actId="931"/>
          <ac:picMkLst>
            <pc:docMk/>
            <pc:sldMk cId="3003008525" sldId="258"/>
            <ac:picMk id="3" creationId="{C0CA4003-6225-4BAA-9067-E08C643CC53F}"/>
          </ac:picMkLst>
        </pc:picChg>
      </pc:sldChg>
      <pc:sldChg chg="addSp modSp add">
        <pc:chgData name="Alexander Mebel" userId="20bff003-140a-48a9-98a2-a8f42fb2ca8b" providerId="ADAL" clId="{CCC3A9F7-A2F9-4D52-9D50-05F87573CBDE}" dt="2022-12-29T22:12:38.967" v="58" actId="1038"/>
        <pc:sldMkLst>
          <pc:docMk/>
          <pc:sldMk cId="3901384600" sldId="259"/>
        </pc:sldMkLst>
        <pc:spChg chg="add mod">
          <ac:chgData name="Alexander Mebel" userId="20bff003-140a-48a9-98a2-a8f42fb2ca8b" providerId="ADAL" clId="{CCC3A9F7-A2F9-4D52-9D50-05F87573CBDE}" dt="2022-12-29T22:12:38.967" v="58" actId="1038"/>
          <ac:spMkLst>
            <pc:docMk/>
            <pc:sldMk cId="3901384600" sldId="259"/>
            <ac:spMk id="4" creationId="{3B401979-B30C-417F-A410-E9AE5CA98CEF}"/>
          </ac:spMkLst>
        </pc:spChg>
        <pc:picChg chg="add mod">
          <ac:chgData name="Alexander Mebel" userId="20bff003-140a-48a9-98a2-a8f42fb2ca8b" providerId="ADAL" clId="{CCC3A9F7-A2F9-4D52-9D50-05F87573CBDE}" dt="2022-12-29T22:09:35.307" v="29" actId="931"/>
          <ac:picMkLst>
            <pc:docMk/>
            <pc:sldMk cId="3901384600" sldId="259"/>
            <ac:picMk id="3" creationId="{16B48042-DEE3-448E-A926-04D01270D3D0}"/>
          </ac:picMkLst>
        </pc:picChg>
      </pc:sldChg>
      <pc:sldChg chg="addSp delSp modSp add">
        <pc:chgData name="Alexander Mebel" userId="20bff003-140a-48a9-98a2-a8f42fb2ca8b" providerId="ADAL" clId="{CCC3A9F7-A2F9-4D52-9D50-05F87573CBDE}" dt="2022-12-29T22:23:40.237" v="81" actId="1076"/>
        <pc:sldMkLst>
          <pc:docMk/>
          <pc:sldMk cId="2328271972" sldId="260"/>
        </pc:sldMkLst>
        <pc:spChg chg="add mod">
          <ac:chgData name="Alexander Mebel" userId="20bff003-140a-48a9-98a2-a8f42fb2ca8b" providerId="ADAL" clId="{CCC3A9F7-A2F9-4D52-9D50-05F87573CBDE}" dt="2022-12-29T22:23:40.237" v="81" actId="1076"/>
          <ac:spMkLst>
            <pc:docMk/>
            <pc:sldMk cId="2328271972" sldId="260"/>
            <ac:spMk id="6" creationId="{DE17F8CB-70C9-420A-84DA-0D70102EC16F}"/>
          </ac:spMkLst>
        </pc:spChg>
        <pc:picChg chg="add del mod">
          <ac:chgData name="Alexander Mebel" userId="20bff003-140a-48a9-98a2-a8f42fb2ca8b" providerId="ADAL" clId="{CCC3A9F7-A2F9-4D52-9D50-05F87573CBDE}" dt="2022-12-29T22:21:32.458" v="61" actId="478"/>
          <ac:picMkLst>
            <pc:docMk/>
            <pc:sldMk cId="2328271972" sldId="260"/>
            <ac:picMk id="3" creationId="{16449905-F67B-4677-B4F2-74C88635003A}"/>
          </ac:picMkLst>
        </pc:picChg>
        <pc:picChg chg="add mod">
          <ac:chgData name="Alexander Mebel" userId="20bff003-140a-48a9-98a2-a8f42fb2ca8b" providerId="ADAL" clId="{CCC3A9F7-A2F9-4D52-9D50-05F87573CBDE}" dt="2022-12-29T22:22:41.246" v="62" actId="931"/>
          <ac:picMkLst>
            <pc:docMk/>
            <pc:sldMk cId="2328271972" sldId="260"/>
            <ac:picMk id="5" creationId="{357D90D3-9858-41D1-B279-53B1F6A888D3}"/>
          </ac:picMkLst>
        </pc:picChg>
      </pc:sldChg>
      <pc:sldChg chg="addSp modSp add">
        <pc:chgData name="Alexander Mebel" userId="20bff003-140a-48a9-98a2-a8f42fb2ca8b" providerId="ADAL" clId="{CCC3A9F7-A2F9-4D52-9D50-05F87573CBDE}" dt="2022-12-29T22:30:03.965" v="107" actId="20577"/>
        <pc:sldMkLst>
          <pc:docMk/>
          <pc:sldMk cId="1465110328" sldId="261"/>
        </pc:sldMkLst>
        <pc:spChg chg="add mod">
          <ac:chgData name="Alexander Mebel" userId="20bff003-140a-48a9-98a2-a8f42fb2ca8b" providerId="ADAL" clId="{CCC3A9F7-A2F9-4D52-9D50-05F87573CBDE}" dt="2022-12-29T22:30:03.965" v="107" actId="20577"/>
          <ac:spMkLst>
            <pc:docMk/>
            <pc:sldMk cId="1465110328" sldId="261"/>
            <ac:spMk id="4" creationId="{36728776-ECE3-4114-8795-B916AB5B5262}"/>
          </ac:spMkLst>
        </pc:spChg>
        <pc:picChg chg="add mod">
          <ac:chgData name="Alexander Mebel" userId="20bff003-140a-48a9-98a2-a8f42fb2ca8b" providerId="ADAL" clId="{CCC3A9F7-A2F9-4D52-9D50-05F87573CBDE}" dt="2022-12-29T22:26:13.796" v="83" actId="931"/>
          <ac:picMkLst>
            <pc:docMk/>
            <pc:sldMk cId="1465110328" sldId="261"/>
            <ac:picMk id="3" creationId="{76E7BE40-DF9A-4F40-9684-5BE25948C5F7}"/>
          </ac:picMkLst>
        </pc:picChg>
      </pc:sldChg>
      <pc:sldChg chg="addSp modSp add">
        <pc:chgData name="Alexander Mebel" userId="20bff003-140a-48a9-98a2-a8f42fb2ca8b" providerId="ADAL" clId="{CCC3A9F7-A2F9-4D52-9D50-05F87573CBDE}" dt="2022-12-29T22:29:59.120" v="106" actId="1076"/>
        <pc:sldMkLst>
          <pc:docMk/>
          <pc:sldMk cId="1896740889" sldId="262"/>
        </pc:sldMkLst>
        <pc:spChg chg="add mod">
          <ac:chgData name="Alexander Mebel" userId="20bff003-140a-48a9-98a2-a8f42fb2ca8b" providerId="ADAL" clId="{CCC3A9F7-A2F9-4D52-9D50-05F87573CBDE}" dt="2022-12-29T22:29:59.120" v="106" actId="1076"/>
          <ac:spMkLst>
            <pc:docMk/>
            <pc:sldMk cId="1896740889" sldId="262"/>
            <ac:spMk id="4" creationId="{5F1A53B1-FC72-4C2C-9EE4-0023FA40738D}"/>
          </ac:spMkLst>
        </pc:spChg>
        <pc:picChg chg="add mod">
          <ac:chgData name="Alexander Mebel" userId="20bff003-140a-48a9-98a2-a8f42fb2ca8b" providerId="ADAL" clId="{CCC3A9F7-A2F9-4D52-9D50-05F87573CBDE}" dt="2022-12-29T22:29:22.069" v="99" actId="931"/>
          <ac:picMkLst>
            <pc:docMk/>
            <pc:sldMk cId="1896740889" sldId="262"/>
            <ac:picMk id="3" creationId="{CC079934-7B11-4D45-BF06-DF8788D5E07D}"/>
          </ac:picMkLst>
        </pc:picChg>
      </pc:sldChg>
      <pc:sldChg chg="addSp modSp add">
        <pc:chgData name="Alexander Mebel" userId="20bff003-140a-48a9-98a2-a8f42fb2ca8b" providerId="ADAL" clId="{CCC3A9F7-A2F9-4D52-9D50-05F87573CBDE}" dt="2022-12-29T22:45:47.417" v="285" actId="20577"/>
        <pc:sldMkLst>
          <pc:docMk/>
          <pc:sldMk cId="821962769" sldId="263"/>
        </pc:sldMkLst>
        <pc:spChg chg="add mod">
          <ac:chgData name="Alexander Mebel" userId="20bff003-140a-48a9-98a2-a8f42fb2ca8b" providerId="ADAL" clId="{CCC3A9F7-A2F9-4D52-9D50-05F87573CBDE}" dt="2022-12-29T22:38:32.400" v="134" actId="1076"/>
          <ac:spMkLst>
            <pc:docMk/>
            <pc:sldMk cId="821962769" sldId="263"/>
            <ac:spMk id="4" creationId="{DC949F91-5A29-47F2-9943-0BA456E7B5BD}"/>
          </ac:spMkLst>
        </pc:spChg>
        <pc:spChg chg="add mod">
          <ac:chgData name="Alexander Mebel" userId="20bff003-140a-48a9-98a2-a8f42fb2ca8b" providerId="ADAL" clId="{CCC3A9F7-A2F9-4D52-9D50-05F87573CBDE}" dt="2022-12-29T22:45:47.417" v="285" actId="20577"/>
          <ac:spMkLst>
            <pc:docMk/>
            <pc:sldMk cId="821962769" sldId="263"/>
            <ac:spMk id="6" creationId="{F634AADF-A61A-44E5-9A67-769909F0D915}"/>
          </ac:spMkLst>
        </pc:spChg>
        <pc:picChg chg="add mod">
          <ac:chgData name="Alexander Mebel" userId="20bff003-140a-48a9-98a2-a8f42fb2ca8b" providerId="ADAL" clId="{CCC3A9F7-A2F9-4D52-9D50-05F87573CBDE}" dt="2022-12-29T22:44:50.282" v="138" actId="1076"/>
          <ac:picMkLst>
            <pc:docMk/>
            <pc:sldMk cId="821962769" sldId="263"/>
            <ac:picMk id="3" creationId="{92C91A3A-F0FB-4D9B-BF71-19A7137118A5}"/>
          </ac:picMkLst>
        </pc:picChg>
        <pc:picChg chg="add mod">
          <ac:chgData name="Alexander Mebel" userId="20bff003-140a-48a9-98a2-a8f42fb2ca8b" providerId="ADAL" clId="{CCC3A9F7-A2F9-4D52-9D50-05F87573CBDE}" dt="2022-12-29T22:45:08.228" v="141" actId="1076"/>
          <ac:picMkLst>
            <pc:docMk/>
            <pc:sldMk cId="821962769" sldId="263"/>
            <ac:picMk id="5" creationId="{64CB02FB-9557-4E93-B252-FD1322636319}"/>
          </ac:picMkLst>
        </pc:picChg>
      </pc:sldChg>
      <pc:sldChg chg="addSp delSp modSp add">
        <pc:chgData name="Alexander Mebel" userId="20bff003-140a-48a9-98a2-a8f42fb2ca8b" providerId="ADAL" clId="{CCC3A9F7-A2F9-4D52-9D50-05F87573CBDE}" dt="2022-12-29T22:54:55.030" v="301" actId="20577"/>
        <pc:sldMkLst>
          <pc:docMk/>
          <pc:sldMk cId="724002028" sldId="264"/>
        </pc:sldMkLst>
        <pc:spChg chg="add mod">
          <ac:chgData name="Alexander Mebel" userId="20bff003-140a-48a9-98a2-a8f42fb2ca8b" providerId="ADAL" clId="{CCC3A9F7-A2F9-4D52-9D50-05F87573CBDE}" dt="2022-12-29T22:50:59.013" v="291" actId="20577"/>
          <ac:spMkLst>
            <pc:docMk/>
            <pc:sldMk cId="724002028" sldId="264"/>
            <ac:spMk id="6" creationId="{FEED3D3C-225B-4865-A703-202193C7CA0A}"/>
          </ac:spMkLst>
        </pc:spChg>
        <pc:spChg chg="add mod">
          <ac:chgData name="Alexander Mebel" userId="20bff003-140a-48a9-98a2-a8f42fb2ca8b" providerId="ADAL" clId="{CCC3A9F7-A2F9-4D52-9D50-05F87573CBDE}" dt="2022-12-29T22:54:55.030" v="301" actId="20577"/>
          <ac:spMkLst>
            <pc:docMk/>
            <pc:sldMk cId="724002028" sldId="264"/>
            <ac:spMk id="9" creationId="{7F7E07B8-086A-4A92-BF8C-6F083BC4773D}"/>
          </ac:spMkLst>
        </pc:spChg>
        <pc:picChg chg="add del mod">
          <ac:chgData name="Alexander Mebel" userId="20bff003-140a-48a9-98a2-a8f42fb2ca8b" providerId="ADAL" clId="{CCC3A9F7-A2F9-4D52-9D50-05F87573CBDE}" dt="2022-12-29T22:44:56.669" v="139"/>
          <ac:picMkLst>
            <pc:docMk/>
            <pc:sldMk cId="724002028" sldId="264"/>
            <ac:picMk id="3" creationId="{A981F1C3-D79E-44B6-9801-4CAB739EEFF0}"/>
          </ac:picMkLst>
        </pc:picChg>
        <pc:picChg chg="add mod">
          <ac:chgData name="Alexander Mebel" userId="20bff003-140a-48a9-98a2-a8f42fb2ca8b" providerId="ADAL" clId="{CCC3A9F7-A2F9-4D52-9D50-05F87573CBDE}" dt="2022-12-29T22:50:37.879" v="288" actId="1076"/>
          <ac:picMkLst>
            <pc:docMk/>
            <pc:sldMk cId="724002028" sldId="264"/>
            <ac:picMk id="5" creationId="{C4384225-9907-4C34-8333-72BA5B45EB38}"/>
          </ac:picMkLst>
        </pc:picChg>
        <pc:picChg chg="add mod">
          <ac:chgData name="Alexander Mebel" userId="20bff003-140a-48a9-98a2-a8f42fb2ca8b" providerId="ADAL" clId="{CCC3A9F7-A2F9-4D52-9D50-05F87573CBDE}" dt="2022-12-29T22:54:26.155" v="296" actId="1076"/>
          <ac:picMkLst>
            <pc:docMk/>
            <pc:sldMk cId="724002028" sldId="264"/>
            <ac:picMk id="8" creationId="{BC0262AE-EF10-448D-9BF9-6385F551807A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98F880-38CE-48D3-AC9F-84843A5B6F0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6B8C533-DB9B-47F5-8B47-AA2E7194710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6F82E9E-3E59-49DD-8EBA-D358D25C8D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8DBC61-C514-4AEF-B6A7-C119EB456C4B}" type="datetimeFigureOut">
              <a:rPr lang="en-US" smtClean="0"/>
              <a:t>12/30/2022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37854AE-B17A-4FC6-BAF9-141C6B81E1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1D63EBD-8A79-4B5D-A33C-2B07C2EBE6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31D62-21B1-432E-9C45-945DAD8B11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30894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D3D241-8DD7-41A0-A116-5692EC7DEF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293090D-E2DD-44FC-8CFF-5129AC910A6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46901B7-01D4-4E2A-9204-7B5404747D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8DBC61-C514-4AEF-B6A7-C119EB456C4B}" type="datetimeFigureOut">
              <a:rPr lang="en-US" smtClean="0"/>
              <a:t>12/30/2022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5CA071A-9635-4FA3-AC16-1D0C33987F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91395DE-7280-4FAE-A535-6803CDAF1F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31D62-21B1-432E-9C45-945DAD8B11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99229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07FFFB3-B8E7-4330-8BFE-E181CF4F09C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1C709E9-7137-4EA7-BC71-6753C5AE0BA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E1C96D-1508-4188-BE47-0F4FD275D2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8DBC61-C514-4AEF-B6A7-C119EB456C4B}" type="datetimeFigureOut">
              <a:rPr lang="en-US" smtClean="0"/>
              <a:t>12/30/2022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A1C0EED-D114-4FDA-A603-F32E1ED134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B0FC77D-F2AA-4C40-BCF8-F4E372B6E5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31D62-21B1-432E-9C45-945DAD8B11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20183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1396EA-59CF-4266-B003-79E9102A29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6E1624-F63E-4357-AF18-5FA368E247B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495D821-874C-467B-8DC6-444A6AA349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8DBC61-C514-4AEF-B6A7-C119EB456C4B}" type="datetimeFigureOut">
              <a:rPr lang="en-US" smtClean="0"/>
              <a:t>12/30/2022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FBEB9AC-334A-4507-82F8-48953135E8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ADFED9F-8D9F-4624-858E-7ED14E0421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31D62-21B1-432E-9C45-945DAD8B11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51584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C46228-6CCA-49E8-A42E-D54AAA74F7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4A2DC8B-974F-4EF0-95EC-5CF7199ABD9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BBB1385-D61E-4572-84F3-82D5CD5F9F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8DBC61-C514-4AEF-B6A7-C119EB456C4B}" type="datetimeFigureOut">
              <a:rPr lang="en-US" smtClean="0"/>
              <a:t>12/30/2022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4E52C89-8338-4B7F-8CAC-AD4C77B79D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C1E192-09DF-4AC9-AEB6-66E73D6275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31D62-21B1-432E-9C45-945DAD8B11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54224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A9B56F-AA4B-4E90-83DE-D247631CA8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3F742F1-07B2-4BC4-98EB-2D0237D2D4C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B90A4B1-73ED-4297-9200-869B7DDFEDC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C2C4296-393E-431B-B183-AC1E040913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8DBC61-C514-4AEF-B6A7-C119EB456C4B}" type="datetimeFigureOut">
              <a:rPr lang="en-US" smtClean="0"/>
              <a:t>12/30/2022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DB22386-D5A9-4CC0-8FE5-43C3444D57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6BE724C-C826-4F8C-BD60-E50EB3049A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31D62-21B1-432E-9C45-945DAD8B11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70842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7929F4-8E77-4FA9-90F1-3476275D4D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8404BC8-E3A2-4E59-B55F-975F59DEB8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822F942-528F-4F0D-A7C0-35D6D4E6923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D7207E6-939B-4AE8-9D1C-DAEC4C0D9B6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58513D0-42EB-4B13-ACF1-9D3942C34A2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C9766F6-52FC-4D5D-8BD8-2C54FC7CDC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8DBC61-C514-4AEF-B6A7-C119EB456C4B}" type="datetimeFigureOut">
              <a:rPr lang="en-US" smtClean="0"/>
              <a:t>12/30/2022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286CF72-B413-4469-B2D3-B83988EA54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833F283-6BF7-49ED-BF78-887AA9B6E5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31D62-21B1-432E-9C45-945DAD8B11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00493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419609-59F7-4DFF-97F2-8FFEC8F18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5B3607F-5F2D-4755-B3B9-1D8BC40106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8DBC61-C514-4AEF-B6A7-C119EB456C4B}" type="datetimeFigureOut">
              <a:rPr lang="en-US" smtClean="0"/>
              <a:t>12/30/2022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EF774F6-D99F-4FB9-B297-90C97ABCF5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182C14E-983D-4D8F-BA85-189D7ED978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31D62-21B1-432E-9C45-945DAD8B11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54963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57AD7FC-AF43-42C6-828C-A4B8C2C565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8DBC61-C514-4AEF-B6A7-C119EB456C4B}" type="datetimeFigureOut">
              <a:rPr lang="en-US" smtClean="0"/>
              <a:t>12/30/2022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C11090F-9D60-448F-A8B4-675229F742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024DFEB-BBBF-4723-A42F-2C5D6A9C21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31D62-21B1-432E-9C45-945DAD8B11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43635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E071B1-6A82-4FFA-B700-D811639CA6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AB1B09-6985-43CC-B5C5-7E26A895B10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A773A78-89C8-43FD-8080-E129C06037F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A3EE031-E667-4ECD-90AD-9BED553A6D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8DBC61-C514-4AEF-B6A7-C119EB456C4B}" type="datetimeFigureOut">
              <a:rPr lang="en-US" smtClean="0"/>
              <a:t>12/30/2022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3FA6286-924C-4EF3-B6F1-0A4A74C6A6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D951A10-0D1D-4ABD-B774-FB228E2186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31D62-21B1-432E-9C45-945DAD8B11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28873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426457-0B25-4C48-9DDB-0D24F0FBC2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CB77D6F-0742-4734-9B86-CBEE2AC0BE1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31E6868-888F-4DBE-8685-CB72D0E48B9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ABDE2D9-B5CC-457D-8E35-853661C351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8DBC61-C514-4AEF-B6A7-C119EB456C4B}" type="datetimeFigureOut">
              <a:rPr lang="en-US" smtClean="0"/>
              <a:t>12/30/2022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5C844CA-7A74-4DE0-8EE9-6A44C0C975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CF54125-E865-4231-AF98-2BE504D62B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31D62-21B1-432E-9C45-945DAD8B11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05261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2ECE6AF-C09C-480E-83DC-D9E22BC9B6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E64D4A8-611F-4551-8997-EF4C085358D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5587E47-A92D-4147-9432-2187C422E38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8DBC61-C514-4AEF-B6A7-C119EB456C4B}" type="datetimeFigureOut">
              <a:rPr lang="en-US" smtClean="0"/>
              <a:t>12/30/2022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4CBD5DB-CCE8-4999-9408-E02875BC063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278CC81-4C0D-4948-8F41-B344C2D3AD8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E31D62-21B1-432E-9C45-945DAD8B11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30411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if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tif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tiff"/><Relationship Id="rId2" Type="http://schemas.openxmlformats.org/officeDocument/2006/relationships/image" Target="../media/image8.tif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tiff"/><Relationship Id="rId2" Type="http://schemas.openxmlformats.org/officeDocument/2006/relationships/image" Target="../media/image10.tif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18B41473-6CDB-49F3-BCFC-31F7BBC11D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1726909" cy="68580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02E7C37A-20ED-41CB-819E-D3C1436EB34F}"/>
              </a:ext>
            </a:extLst>
          </p:cNvPr>
          <p:cNvSpPr txBox="1"/>
          <p:nvPr/>
        </p:nvSpPr>
        <p:spPr>
          <a:xfrm>
            <a:off x="282801" y="-75414"/>
            <a:ext cx="67011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/>
              <a:t>First NH</a:t>
            </a:r>
            <a:r>
              <a:rPr lang="en-US" sz="2000" b="1" baseline="-25000" dirty="0"/>
              <a:t>3</a:t>
            </a:r>
            <a:r>
              <a:rPr lang="en-US" sz="2000" b="1" dirty="0"/>
              <a:t> addition, no extra ammonia involved in the reaction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B002FB9-D8AB-43DA-0563-6FC135E9D4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71" y="-75414"/>
            <a:ext cx="1172690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46726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A53523B-39D0-484C-8634-90C3AEB1C0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82" y="188976"/>
            <a:ext cx="12022836" cy="648004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C501ECE-A247-40DE-BE82-DC0333C6FDB4}"/>
              </a:ext>
            </a:extLst>
          </p:cNvPr>
          <p:cNvSpPr txBox="1"/>
          <p:nvPr/>
        </p:nvSpPr>
        <p:spPr>
          <a:xfrm>
            <a:off x="282801" y="-75414"/>
            <a:ext cx="803001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/>
              <a:t>First NH</a:t>
            </a:r>
            <a:r>
              <a:rPr lang="en-US" sz="2000" b="1" baseline="-25000" dirty="0"/>
              <a:t>3</a:t>
            </a:r>
            <a:r>
              <a:rPr lang="en-US" sz="2000" b="1" dirty="0"/>
              <a:t> addition, one extra ammonia molecule is involved in the reaction</a:t>
            </a:r>
          </a:p>
        </p:txBody>
      </p:sp>
    </p:spTree>
    <p:extLst>
      <p:ext uri="{BB962C8B-B14F-4D97-AF65-F5344CB8AC3E}">
        <p14:creationId xmlns:p14="http://schemas.microsoft.com/office/powerpoint/2010/main" val="22636142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0CA4003-6225-4BAA-9067-E08C643CC5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13687"/>
            <a:ext cx="12192000" cy="483062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FB8D3C4-2B99-4C1A-BB12-03841EFADCD6}"/>
              </a:ext>
            </a:extLst>
          </p:cNvPr>
          <p:cNvSpPr txBox="1"/>
          <p:nvPr/>
        </p:nvSpPr>
        <p:spPr>
          <a:xfrm>
            <a:off x="282801" y="-75414"/>
            <a:ext cx="837928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/>
              <a:t>First NH</a:t>
            </a:r>
            <a:r>
              <a:rPr lang="en-US" sz="2000" b="1" baseline="-25000" dirty="0"/>
              <a:t>3</a:t>
            </a:r>
            <a:r>
              <a:rPr lang="en-US" sz="2000" b="1" dirty="0"/>
              <a:t> addition, two extra ammonia molecules are involved in the reaction</a:t>
            </a:r>
          </a:p>
        </p:txBody>
      </p:sp>
    </p:spTree>
    <p:extLst>
      <p:ext uri="{BB962C8B-B14F-4D97-AF65-F5344CB8AC3E}">
        <p14:creationId xmlns:p14="http://schemas.microsoft.com/office/powerpoint/2010/main" val="30030085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6B48042-DEE3-448E-A926-04D01270D3D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506" y="0"/>
            <a:ext cx="11402987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B401979-B30C-417F-A410-E9AE5CA98CEF}"/>
              </a:ext>
            </a:extLst>
          </p:cNvPr>
          <p:cNvSpPr txBox="1"/>
          <p:nvPr/>
        </p:nvSpPr>
        <p:spPr>
          <a:xfrm>
            <a:off x="-9429" y="0"/>
            <a:ext cx="42375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Second acetaldehyde addition, </a:t>
            </a:r>
          </a:p>
          <a:p>
            <a:r>
              <a:rPr lang="en-US" b="1" dirty="0"/>
              <a:t>no extra ammonia involved in the reaction</a:t>
            </a:r>
          </a:p>
        </p:txBody>
      </p:sp>
    </p:spTree>
    <p:extLst>
      <p:ext uri="{BB962C8B-B14F-4D97-AF65-F5344CB8AC3E}">
        <p14:creationId xmlns:p14="http://schemas.microsoft.com/office/powerpoint/2010/main" val="39013846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357D90D3-9858-41D1-B279-53B1F6A888D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99" y="0"/>
            <a:ext cx="12120202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E17F8CB-70C9-420A-84DA-0D70102EC16F}"/>
              </a:ext>
            </a:extLst>
          </p:cNvPr>
          <p:cNvSpPr txBox="1"/>
          <p:nvPr/>
        </p:nvSpPr>
        <p:spPr>
          <a:xfrm>
            <a:off x="8861193" y="5344998"/>
            <a:ext cx="317362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Second acetaldehyde addition, </a:t>
            </a:r>
          </a:p>
          <a:p>
            <a:r>
              <a:rPr lang="en-US" b="1" dirty="0"/>
              <a:t>one extra ammonia molecule is</a:t>
            </a:r>
          </a:p>
          <a:p>
            <a:r>
              <a:rPr lang="en-US" b="1" dirty="0"/>
              <a:t>involved in the reaction</a:t>
            </a:r>
          </a:p>
        </p:txBody>
      </p:sp>
    </p:spTree>
    <p:extLst>
      <p:ext uri="{BB962C8B-B14F-4D97-AF65-F5344CB8AC3E}">
        <p14:creationId xmlns:p14="http://schemas.microsoft.com/office/powerpoint/2010/main" val="23282719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6E7BE40-DF9A-4F40-9684-5BE25948C5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48238"/>
            <a:ext cx="12192000" cy="516152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6728776-ECE3-4114-8795-B916AB5B5262}"/>
              </a:ext>
            </a:extLst>
          </p:cNvPr>
          <p:cNvSpPr txBox="1"/>
          <p:nvPr/>
        </p:nvSpPr>
        <p:spPr>
          <a:xfrm>
            <a:off x="1805242" y="0"/>
            <a:ext cx="87257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Second acetaldehyde addition, two extra ammonia molecules are involved in the reaction</a:t>
            </a:r>
          </a:p>
        </p:txBody>
      </p:sp>
    </p:spTree>
    <p:extLst>
      <p:ext uri="{BB962C8B-B14F-4D97-AF65-F5344CB8AC3E}">
        <p14:creationId xmlns:p14="http://schemas.microsoft.com/office/powerpoint/2010/main" val="146511032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C079934-7B11-4D45-BF06-DF8788D5E0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05576"/>
            <a:ext cx="12192000" cy="524684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F1A53B1-FC72-4C2C-9EE4-0023FA40738D}"/>
              </a:ext>
            </a:extLst>
          </p:cNvPr>
          <p:cNvSpPr txBox="1"/>
          <p:nvPr/>
        </p:nvSpPr>
        <p:spPr>
          <a:xfrm>
            <a:off x="1662895" y="0"/>
            <a:ext cx="88662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Second acetaldehyde addition, three extra ammonia molecules are involved in the reaction</a:t>
            </a:r>
          </a:p>
        </p:txBody>
      </p:sp>
    </p:spTree>
    <p:extLst>
      <p:ext uri="{BB962C8B-B14F-4D97-AF65-F5344CB8AC3E}">
        <p14:creationId xmlns:p14="http://schemas.microsoft.com/office/powerpoint/2010/main" val="18967408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2C91A3A-F0FB-4D9B-BF71-19A7137118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6752"/>
            <a:ext cx="6678290" cy="650449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DC949F91-5A29-47F2-9943-0BA456E7B5BD}"/>
              </a:ext>
            </a:extLst>
          </p:cNvPr>
          <p:cNvSpPr txBox="1"/>
          <p:nvPr/>
        </p:nvSpPr>
        <p:spPr>
          <a:xfrm>
            <a:off x="75414" y="0"/>
            <a:ext cx="287642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Complexation of Ca</a:t>
            </a:r>
            <a:r>
              <a:rPr lang="en-US" sz="2400" b="1" baseline="30000" dirty="0"/>
              <a:t>2+</a:t>
            </a:r>
            <a:endParaRPr lang="en-US" sz="2400" b="1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4CB02FB-9557-4E93-B252-FD132263631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5618" y="-58918"/>
            <a:ext cx="4410231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634AADF-A61A-44E5-9A67-769909F0D915}"/>
              </a:ext>
            </a:extLst>
          </p:cNvPr>
          <p:cNvSpPr txBox="1"/>
          <p:nvPr/>
        </p:nvSpPr>
        <p:spPr>
          <a:xfrm>
            <a:off x="7307340" y="10995"/>
            <a:ext cx="272895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Complexation of K</a:t>
            </a:r>
            <a:r>
              <a:rPr lang="en-US" sz="2400" b="1" baseline="30000" dirty="0"/>
              <a:t>+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82196276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4384225-9907-4C34-8333-72BA5B45EB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597" y="1482294"/>
            <a:ext cx="6167801" cy="363997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EED3D3C-225B-4865-A703-202193C7CA0A}"/>
              </a:ext>
            </a:extLst>
          </p:cNvPr>
          <p:cNvSpPr txBox="1"/>
          <p:nvPr/>
        </p:nvSpPr>
        <p:spPr>
          <a:xfrm>
            <a:off x="75414" y="0"/>
            <a:ext cx="297581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Complexation of Mg</a:t>
            </a:r>
            <a:r>
              <a:rPr lang="en-US" sz="2400" b="1" baseline="30000" dirty="0"/>
              <a:t>2+</a:t>
            </a:r>
            <a:endParaRPr lang="en-US" sz="2400" b="1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C0262AE-EF10-448D-9BF9-6385F551807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2220" y="1360484"/>
            <a:ext cx="5789780" cy="3761784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7F7E07B8-086A-4A92-BF8C-6F083BC4773D}"/>
              </a:ext>
            </a:extLst>
          </p:cNvPr>
          <p:cNvSpPr txBox="1"/>
          <p:nvPr/>
        </p:nvSpPr>
        <p:spPr>
          <a:xfrm>
            <a:off x="6402220" y="-1"/>
            <a:ext cx="291490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Complexation of Na</a:t>
            </a:r>
            <a:r>
              <a:rPr lang="en-US" sz="2400" b="1" baseline="30000" dirty="0"/>
              <a:t>+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72400202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94C64B334434A4993885E1FAB658B0B" ma:contentTypeVersion="14" ma:contentTypeDescription="Create a new document." ma:contentTypeScope="" ma:versionID="c077e4d80531a1bc28859163ee2a0d3e">
  <xsd:schema xmlns:xsd="http://www.w3.org/2001/XMLSchema" xmlns:xs="http://www.w3.org/2001/XMLSchema" xmlns:p="http://schemas.microsoft.com/office/2006/metadata/properties" xmlns:ns3="578aa6da-b90f-42a0-88a2-75cd8f592424" xmlns:ns4="b2444660-f887-4305-8054-7f34fc7cd4f9" targetNamespace="http://schemas.microsoft.com/office/2006/metadata/properties" ma:root="true" ma:fieldsID="9dbff1556af71433d5a56d51566d74e0" ns3:_="" ns4:_="">
    <xsd:import namespace="578aa6da-b90f-42a0-88a2-75cd8f592424"/>
    <xsd:import namespace="b2444660-f887-4305-8054-7f34fc7cd4f9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3:MediaServiceOCR" minOccurs="0"/>
                <xsd:element ref="ns3:MediaLengthInSecond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78aa6da-b90f-42a0-88a2-75cd8f59242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Location" ma:index="12" nillable="true" ma:displayName="Location" ma:internalName="MediaServiceLocatio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18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2444660-f887-4305-8054-7f34fc7cd4f9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1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B10373DB-1435-45ED-B515-19C52D785650}">
  <ds:schemaRefs>
    <ds:schemaRef ds:uri="http://www.w3.org/XML/1998/namespace"/>
    <ds:schemaRef ds:uri="http://purl.org/dc/terms/"/>
    <ds:schemaRef ds:uri="http://purl.org/dc/elements/1.1/"/>
    <ds:schemaRef ds:uri="http://purl.org/dc/dcmitype/"/>
    <ds:schemaRef ds:uri="b2444660-f887-4305-8054-7f34fc7cd4f9"/>
    <ds:schemaRef ds:uri="http://schemas.microsoft.com/office/2006/metadata/properties"/>
    <ds:schemaRef ds:uri="http://schemas.microsoft.com/office/2006/documentManagement/types"/>
    <ds:schemaRef ds:uri="http://schemas.openxmlformats.org/package/2006/metadata/core-properties"/>
    <ds:schemaRef ds:uri="http://schemas.microsoft.com/office/infopath/2007/PartnerControls"/>
    <ds:schemaRef ds:uri="578aa6da-b90f-42a0-88a2-75cd8f592424"/>
  </ds:schemaRefs>
</ds:datastoreItem>
</file>

<file path=customXml/itemProps2.xml><?xml version="1.0" encoding="utf-8"?>
<ds:datastoreItem xmlns:ds="http://schemas.openxmlformats.org/officeDocument/2006/customXml" ds:itemID="{D6A08985-CFD0-4071-83E0-EF249349FFFB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A778D44A-6098-4BA8-8AC4-FA3C883F446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78aa6da-b90f-42a0-88a2-75cd8f592424"/>
    <ds:schemaRef ds:uri="b2444660-f887-4305-8054-7f34fc7cd4f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4664</TotalTime>
  <Words>103</Words>
  <Application>Microsoft Office PowerPoint</Application>
  <PresentationFormat>Widescreen</PresentationFormat>
  <Paragraphs>14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Alexander Mebel</dc:creator>
  <cp:lastModifiedBy>Josh Marks</cp:lastModifiedBy>
  <cp:revision>4</cp:revision>
  <dcterms:created xsi:type="dcterms:W3CDTF">2022-12-29T21:39:11Z</dcterms:created>
  <dcterms:modified xsi:type="dcterms:W3CDTF">2023-01-02T23:44:06Z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0x010100694C64B334434A4993885E1FAB658B0B</vt:lpwstr>
  </property>
</Properties>
</file>