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26071-D2DF-EC3A-E29B-295B6759F5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0C3DEA-AE0D-31F3-0264-50878C732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1862C-2129-7718-B995-E0831099E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0D02B-9F96-F4F6-2EE4-1C9658277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B0666-0F77-FC08-C7FC-8B1C15249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8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82FA3-EDB3-F655-6705-641FE9234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27A12-810B-6EC8-CFBC-EF7C1CD8B5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1F6BE-BAD1-D33D-3934-0E7D942E7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AA22E-7157-FF97-1342-9FD6EBC92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9E60F-77DB-BE9E-B404-8776887DA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76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F50E23-5D77-951F-2A76-6EA6B18335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6F1B07-1EA8-9C25-EFF7-CA2728A8A0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8D86C-E04A-6454-3E3E-7F37C433C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4875F-B787-284F-BE98-8E8E98A3D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C267-0D1A-A69E-8A88-D258E5C8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59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FE1E8-0CB7-CCD2-E67C-AEA5F15DA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4E278-AE22-4B1E-58D4-41CFB8590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E50A9-1037-CF5F-8BF6-3E2968D35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F9B48-9FA8-F4E5-7411-CE1CB2036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17CF7-3121-6F98-C201-E3E719495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99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AA3FD-66F9-4124-D794-A6128C459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609712-DDA0-2401-8040-84027EF9C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431C6-EF8E-5899-5FDF-48B3C99F5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9D870-1480-6FD9-529A-29379365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26058-FF71-2AE4-BF04-2F151DBBE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169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F787D-6D01-6DFD-54AB-749231923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9F7DF-D246-0438-A1DD-2495BB1CD2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1E696-E5A1-E29A-CFF2-038F97E4E2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8F96B8-BD25-84F5-B161-9F6A0D19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7F33F5-9CB2-842D-5AF6-9D51739E3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9A58C2-18A1-EC9C-8A40-6108216BA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7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97840-AFC0-6A11-C709-BCA8EFAD6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FCA40-B086-5D35-2FB2-B8FC9528E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D672EC-2F43-CB7C-0077-A86C2E5347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66C7FE-D3F7-045D-9100-3960B98018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EBA4EB-F36B-EF1B-B79F-9E3344F55B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8A72D4-DBFA-1C9D-6532-63540B692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981508-5B43-1D67-5E66-845CE1845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3373B6-D201-F0E7-4AEA-28267EC4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981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0CAC3-71FC-257B-7EC0-101668E6A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305884-E885-48B1-5077-E91D82B8C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49B54B-D213-2B75-DE6B-4561FB45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B79AB0-348B-D4E6-2C26-34A60986A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0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AC1390-F210-798F-01E0-D3A316AD1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F69B34-818F-0A2F-99EF-24AC2B210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FBF493-56BC-A19C-79E1-8C94DAA51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14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4C409-93AC-F03F-0D6E-F0B875F1E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90C60-B57E-B66B-9C2A-24D8CFD2F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21540E-084D-F9E7-1C66-C870FB08FA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965F1E-F637-4897-313C-0D8C0925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50898D-277D-4B9F-CB72-722BFCE17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1F7ED-8444-A498-6F69-EDBE69A48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0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7E3FF-5FFC-D64C-91DC-CF6DF6DAA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0A45AE-4850-EE8C-C9C4-7726C43F3A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97CEFD-730D-3160-1C20-D4403C34C4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7C8340-DFFA-21D7-DA06-BE3BF0A5E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D23340-6F2D-1D98-0A64-54BA30E78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50B47-D9ED-D959-9AE1-190EBC4A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3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0242F6-4E56-4B08-1BC1-E55E1FBD8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0CEDB-79BF-02F9-2824-D562BB6E4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F6163-186C-C755-2820-F7F3AAED7D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09FE0-C98A-4FED-93A5-17ECB4D99AE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B4DE4-1C8E-6450-8162-0D5108977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AC6B2-D657-E2C2-112C-6FB7F329D7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32F29-B5F8-4F0C-AF11-E71C7621A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7743BA0-5367-9450-824C-E59C91D20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037" y="2408636"/>
            <a:ext cx="1623793" cy="12520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6C0F5B-C314-619B-5127-6C4D63B0B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8483" y="2405826"/>
            <a:ext cx="1670885" cy="11037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955BEF-0CF3-E6B8-3E0D-35E44E364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7643" y="4405628"/>
            <a:ext cx="2765343" cy="14757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2C70089-5A53-AB51-8A22-ED5C18A5AD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3115" y="4460984"/>
            <a:ext cx="2531600" cy="13650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253ED8A5-71BC-1202-7119-587166D5C3ED}"/>
              </a:ext>
            </a:extLst>
          </p:cNvPr>
          <p:cNvGrpSpPr/>
          <p:nvPr/>
        </p:nvGrpSpPr>
        <p:grpSpPr>
          <a:xfrm>
            <a:off x="2899094" y="583406"/>
            <a:ext cx="2698302" cy="1101992"/>
            <a:chOff x="3198814" y="847725"/>
            <a:chExt cx="2273954" cy="9286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BBADCE5-3175-D6BE-EDA2-75411AC457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98814" y="847725"/>
              <a:ext cx="1272034" cy="92868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B890736-4EB1-222C-68EB-7A42E2773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49817" y="1140140"/>
              <a:ext cx="622951" cy="40291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5A3213F-62E2-D07C-790A-6A6DB37CE3C7}"/>
                </a:ext>
              </a:extLst>
            </p:cNvPr>
            <p:cNvSpPr txBox="1"/>
            <p:nvPr/>
          </p:nvSpPr>
          <p:spPr>
            <a:xfrm>
              <a:off x="4361110" y="1035069"/>
              <a:ext cx="40908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7F89282-7531-B931-2213-AEDF2410DFBC}"/>
              </a:ext>
            </a:extLst>
          </p:cNvPr>
          <p:cNvCxnSpPr>
            <a:cxnSpLocks/>
          </p:cNvCxnSpPr>
          <p:nvPr/>
        </p:nvCxnSpPr>
        <p:spPr>
          <a:xfrm>
            <a:off x="4478209" y="1657350"/>
            <a:ext cx="0" cy="635112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8FEEEBF-A2A2-FCA3-5877-BA64D7E0922F}"/>
              </a:ext>
            </a:extLst>
          </p:cNvPr>
          <p:cNvCxnSpPr>
            <a:cxnSpLocks/>
          </p:cNvCxnSpPr>
          <p:nvPr/>
        </p:nvCxnSpPr>
        <p:spPr>
          <a:xfrm>
            <a:off x="4478933" y="3614413"/>
            <a:ext cx="0" cy="672522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460FD56-9530-D99A-12F3-7BF3849F7BC3}"/>
              </a:ext>
            </a:extLst>
          </p:cNvPr>
          <p:cNvCxnSpPr>
            <a:cxnSpLocks/>
          </p:cNvCxnSpPr>
          <p:nvPr/>
        </p:nvCxnSpPr>
        <p:spPr>
          <a:xfrm>
            <a:off x="5518751" y="3052611"/>
            <a:ext cx="1559754" cy="0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56F7136-FEC0-3D8F-C032-37FDE930A08A}"/>
              </a:ext>
            </a:extLst>
          </p:cNvPr>
          <p:cNvCxnSpPr>
            <a:cxnSpLocks/>
          </p:cNvCxnSpPr>
          <p:nvPr/>
        </p:nvCxnSpPr>
        <p:spPr>
          <a:xfrm>
            <a:off x="5897022" y="5143484"/>
            <a:ext cx="849944" cy="0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D224E6A-81BB-8472-F6CB-58CF5DE8B385}"/>
              </a:ext>
            </a:extLst>
          </p:cNvPr>
          <p:cNvCxnSpPr>
            <a:cxnSpLocks/>
          </p:cNvCxnSpPr>
          <p:nvPr/>
        </p:nvCxnSpPr>
        <p:spPr>
          <a:xfrm>
            <a:off x="8034508" y="3619502"/>
            <a:ext cx="0" cy="672522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526D6C8-F9C8-5896-1401-60AFDDD23EE9}"/>
              </a:ext>
            </a:extLst>
          </p:cNvPr>
          <p:cNvSpPr txBox="1"/>
          <p:nvPr/>
        </p:nvSpPr>
        <p:spPr>
          <a:xfrm>
            <a:off x="4478934" y="3779410"/>
            <a:ext cx="1623791" cy="3652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+CH</a:t>
            </a:r>
            <a:r>
              <a:rPr lang="en-US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CF364E-2204-E4F8-94EF-2F669EB39493}"/>
              </a:ext>
            </a:extLst>
          </p:cNvPr>
          <p:cNvSpPr txBox="1"/>
          <p:nvPr/>
        </p:nvSpPr>
        <p:spPr>
          <a:xfrm>
            <a:off x="8032153" y="3768067"/>
            <a:ext cx="1623791" cy="3652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+CH</a:t>
            </a:r>
            <a:r>
              <a:rPr lang="en-US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C653701-4439-1CC6-2F0F-84406EE7064A}"/>
              </a:ext>
            </a:extLst>
          </p:cNvPr>
          <p:cNvSpPr txBox="1"/>
          <p:nvPr/>
        </p:nvSpPr>
        <p:spPr>
          <a:xfrm>
            <a:off x="5848705" y="3039061"/>
            <a:ext cx="8335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–H</a:t>
            </a:r>
            <a:r>
              <a:rPr lang="en-US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2CD8E2-AF96-E468-5FA3-27C0B75A9F31}"/>
              </a:ext>
            </a:extLst>
          </p:cNvPr>
          <p:cNvSpPr txBox="1"/>
          <p:nvPr/>
        </p:nvSpPr>
        <p:spPr>
          <a:xfrm>
            <a:off x="5883823" y="5122588"/>
            <a:ext cx="7632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–H</a:t>
            </a:r>
            <a:r>
              <a:rPr lang="en-US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6EA114-C425-961F-B031-964214D7444C}"/>
              </a:ext>
            </a:extLst>
          </p:cNvPr>
          <p:cNvSpPr txBox="1"/>
          <p:nvPr/>
        </p:nvSpPr>
        <p:spPr>
          <a:xfrm>
            <a:off x="1389311" y="2574874"/>
            <a:ext cx="17755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1-Aminoethanol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m/z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IE = 9.06 – 9.16 eV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9D8D63-B464-889B-80DD-AA4F10E670B7}"/>
              </a:ext>
            </a:extLst>
          </p:cNvPr>
          <p:cNvSpPr txBox="1"/>
          <p:nvPr/>
        </p:nvSpPr>
        <p:spPr>
          <a:xfrm>
            <a:off x="9250508" y="2582206"/>
            <a:ext cx="177932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Ethanimine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m/z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IE = 9.45 – 9.56 eV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30A0E2B-B5D9-5CD7-D65B-1BD75025B2F3}"/>
              </a:ext>
            </a:extLst>
          </p:cNvPr>
          <p:cNvSpPr txBox="1"/>
          <p:nvPr/>
        </p:nvSpPr>
        <p:spPr>
          <a:xfrm>
            <a:off x="675860" y="4621210"/>
            <a:ext cx="32024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1-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1-Hydroxyethylamino)ethanol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m/z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IE = 8.19 – 8.67 eV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A821E13-AD22-ED0A-3461-8D95DAC4C793}"/>
              </a:ext>
            </a:extLst>
          </p:cNvPr>
          <p:cNvSpPr txBox="1"/>
          <p:nvPr/>
        </p:nvSpPr>
        <p:spPr>
          <a:xfrm>
            <a:off x="8831408" y="4621210"/>
            <a:ext cx="261752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1-Ethylideneaminoethanol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m/z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IE = 8.48 – 8.93 eV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30D91A-CABA-38E6-03D3-0DE09B808DD6}"/>
              </a:ext>
            </a:extLst>
          </p:cNvPr>
          <p:cNvSpPr txBox="1"/>
          <p:nvPr/>
        </p:nvSpPr>
        <p:spPr>
          <a:xfrm>
            <a:off x="1554506" y="827081"/>
            <a:ext cx="13064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Acetaldehyde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m/z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44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E4992CA-43DE-8263-6190-4869A5FEB18D}"/>
              </a:ext>
            </a:extLst>
          </p:cNvPr>
          <p:cNvSpPr txBox="1"/>
          <p:nvPr/>
        </p:nvSpPr>
        <p:spPr>
          <a:xfrm>
            <a:off x="5189694" y="827081"/>
            <a:ext cx="1957228" cy="62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Ammonia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m/z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17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711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63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Herbert Marks</dc:creator>
  <cp:lastModifiedBy>J</cp:lastModifiedBy>
  <cp:revision>17</cp:revision>
  <dcterms:created xsi:type="dcterms:W3CDTF">2022-07-22T07:03:28Z</dcterms:created>
  <dcterms:modified xsi:type="dcterms:W3CDTF">2022-08-23T01:33:52Z</dcterms:modified>
</cp:coreProperties>
</file>