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59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4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012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2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96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660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14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63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18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6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5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C8E37-74CB-4D5A-96B4-D7A5E8E6130B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DC310-0A9D-435B-91AA-9393366BE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3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8159" y="510540"/>
            <a:ext cx="10529726" cy="5862506"/>
            <a:chOff x="-7344281" y="-3657600"/>
            <a:chExt cx="17920374" cy="997730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5906" y="-538294"/>
              <a:ext cx="8960187" cy="685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344281" y="-538294"/>
              <a:ext cx="8960187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349"/>
            <a:stretch/>
          </p:blipFill>
          <p:spPr>
            <a:xfrm>
              <a:off x="1615906" y="-2743200"/>
              <a:ext cx="8960187" cy="511955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016"/>
            <a:stretch/>
          </p:blipFill>
          <p:spPr>
            <a:xfrm>
              <a:off x="-7344281" y="-3657600"/>
              <a:ext cx="8960187" cy="603395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907550" y="7529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10.49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5441" y="75296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9.93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7550" y="405599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9.30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5441" y="405599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8.90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36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</dc:creator>
  <cp:lastModifiedBy>J</cp:lastModifiedBy>
  <cp:revision>3</cp:revision>
  <dcterms:created xsi:type="dcterms:W3CDTF">2022-08-06T01:15:51Z</dcterms:created>
  <dcterms:modified xsi:type="dcterms:W3CDTF">2022-08-06T02:34:11Z</dcterms:modified>
</cp:coreProperties>
</file>