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3657600" cy="3657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02" autoAdjust="0"/>
    <p:restoredTop sz="94660"/>
  </p:normalViewPr>
  <p:slideViewPr>
    <p:cSldViewPr snapToGrid="0">
      <p:cViewPr>
        <p:scale>
          <a:sx n="200" d="100"/>
          <a:sy n="200" d="100"/>
        </p:scale>
        <p:origin x="2784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" y="598593"/>
            <a:ext cx="3108960" cy="1273387"/>
          </a:xfrm>
        </p:spPr>
        <p:txBody>
          <a:bodyPr anchor="b"/>
          <a:lstStyle>
            <a:lvl1pPr algn="ctr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921087"/>
            <a:ext cx="2743200" cy="883073"/>
          </a:xfrm>
        </p:spPr>
        <p:txBody>
          <a:bodyPr/>
          <a:lstStyle>
            <a:lvl1pPr marL="0" indent="0" algn="ctr">
              <a:buNone/>
              <a:defRPr sz="960"/>
            </a:lvl1pPr>
            <a:lvl2pPr marL="182880" indent="0" algn="ctr">
              <a:buNone/>
              <a:defRPr sz="800"/>
            </a:lvl2pPr>
            <a:lvl3pPr marL="365760" indent="0" algn="ctr">
              <a:buNone/>
              <a:defRPr sz="720"/>
            </a:lvl3pPr>
            <a:lvl4pPr marL="548640" indent="0" algn="ctr">
              <a:buNone/>
              <a:defRPr sz="640"/>
            </a:lvl4pPr>
            <a:lvl5pPr marL="731520" indent="0" algn="ctr">
              <a:buNone/>
              <a:defRPr sz="640"/>
            </a:lvl5pPr>
            <a:lvl6pPr marL="914400" indent="0" algn="ctr">
              <a:buNone/>
              <a:defRPr sz="640"/>
            </a:lvl6pPr>
            <a:lvl7pPr marL="1097280" indent="0" algn="ctr">
              <a:buNone/>
              <a:defRPr sz="640"/>
            </a:lvl7pPr>
            <a:lvl8pPr marL="1280160" indent="0" algn="ctr">
              <a:buNone/>
              <a:defRPr sz="640"/>
            </a:lvl8pPr>
            <a:lvl9pPr marL="1463040" indent="0" algn="ctr">
              <a:buNone/>
              <a:defRPr sz="6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305CA-4396-4B5F-A902-0F8800DB02BB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44F10-A56B-4F87-B6E6-890836AA6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86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305CA-4396-4B5F-A902-0F8800DB02BB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44F10-A56B-4F87-B6E6-890836AA6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842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470" y="194733"/>
            <a:ext cx="788670" cy="30996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" y="194733"/>
            <a:ext cx="2320290" cy="309964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305CA-4396-4B5F-A902-0F8800DB02BB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44F10-A56B-4F87-B6E6-890836AA6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521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305CA-4396-4B5F-A902-0F8800DB02BB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44F10-A56B-4F87-B6E6-890836AA6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680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55" y="911861"/>
            <a:ext cx="3154680" cy="15214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555" y="2447714"/>
            <a:ext cx="3154680" cy="800100"/>
          </a:xfrm>
        </p:spPr>
        <p:txBody>
          <a:bodyPr/>
          <a:lstStyle>
            <a:lvl1pPr marL="0" indent="0">
              <a:buNone/>
              <a:defRPr sz="960">
                <a:solidFill>
                  <a:schemeClr val="tx1"/>
                </a:solidFill>
              </a:defRPr>
            </a:lvl1pPr>
            <a:lvl2pPr marL="18288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2pPr>
            <a:lvl3pPr marL="365760" indent="0">
              <a:buNone/>
              <a:defRPr sz="720">
                <a:solidFill>
                  <a:schemeClr val="tx1">
                    <a:tint val="75000"/>
                  </a:schemeClr>
                </a:solidFill>
              </a:defRPr>
            </a:lvl3pPr>
            <a:lvl4pPr marL="54864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4pPr>
            <a:lvl5pPr marL="73152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5pPr>
            <a:lvl6pPr marL="91440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6pPr>
            <a:lvl7pPr marL="109728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7pPr>
            <a:lvl8pPr marL="128016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8pPr>
            <a:lvl9pPr marL="146304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305CA-4396-4B5F-A902-0F8800DB02BB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44F10-A56B-4F87-B6E6-890836AA6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363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" y="973666"/>
            <a:ext cx="1554480" cy="2320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1660" y="973666"/>
            <a:ext cx="1554480" cy="2320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305CA-4396-4B5F-A902-0F8800DB02BB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44F10-A56B-4F87-B6E6-890836AA6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757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" y="194734"/>
            <a:ext cx="3154680" cy="7069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7" y="896620"/>
            <a:ext cx="1547336" cy="439420"/>
          </a:xfrm>
        </p:spPr>
        <p:txBody>
          <a:bodyPr anchor="b"/>
          <a:lstStyle>
            <a:lvl1pPr marL="0" indent="0">
              <a:buNone/>
              <a:defRPr sz="960" b="1"/>
            </a:lvl1pPr>
            <a:lvl2pPr marL="182880" indent="0">
              <a:buNone/>
              <a:defRPr sz="800" b="1"/>
            </a:lvl2pPr>
            <a:lvl3pPr marL="365760" indent="0">
              <a:buNone/>
              <a:defRPr sz="720" b="1"/>
            </a:lvl3pPr>
            <a:lvl4pPr marL="548640" indent="0">
              <a:buNone/>
              <a:defRPr sz="640" b="1"/>
            </a:lvl4pPr>
            <a:lvl5pPr marL="731520" indent="0">
              <a:buNone/>
              <a:defRPr sz="640" b="1"/>
            </a:lvl5pPr>
            <a:lvl6pPr marL="914400" indent="0">
              <a:buNone/>
              <a:defRPr sz="640" b="1"/>
            </a:lvl6pPr>
            <a:lvl7pPr marL="1097280" indent="0">
              <a:buNone/>
              <a:defRPr sz="640" b="1"/>
            </a:lvl7pPr>
            <a:lvl8pPr marL="1280160" indent="0">
              <a:buNone/>
              <a:defRPr sz="640" b="1"/>
            </a:lvl8pPr>
            <a:lvl9pPr marL="1463040" indent="0">
              <a:buNone/>
              <a:defRPr sz="6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937" y="1336040"/>
            <a:ext cx="1547336" cy="196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1660" y="896620"/>
            <a:ext cx="1554956" cy="439420"/>
          </a:xfrm>
        </p:spPr>
        <p:txBody>
          <a:bodyPr anchor="b"/>
          <a:lstStyle>
            <a:lvl1pPr marL="0" indent="0">
              <a:buNone/>
              <a:defRPr sz="960" b="1"/>
            </a:lvl1pPr>
            <a:lvl2pPr marL="182880" indent="0">
              <a:buNone/>
              <a:defRPr sz="800" b="1"/>
            </a:lvl2pPr>
            <a:lvl3pPr marL="365760" indent="0">
              <a:buNone/>
              <a:defRPr sz="720" b="1"/>
            </a:lvl3pPr>
            <a:lvl4pPr marL="548640" indent="0">
              <a:buNone/>
              <a:defRPr sz="640" b="1"/>
            </a:lvl4pPr>
            <a:lvl5pPr marL="731520" indent="0">
              <a:buNone/>
              <a:defRPr sz="640" b="1"/>
            </a:lvl5pPr>
            <a:lvl6pPr marL="914400" indent="0">
              <a:buNone/>
              <a:defRPr sz="640" b="1"/>
            </a:lvl6pPr>
            <a:lvl7pPr marL="1097280" indent="0">
              <a:buNone/>
              <a:defRPr sz="640" b="1"/>
            </a:lvl7pPr>
            <a:lvl8pPr marL="1280160" indent="0">
              <a:buNone/>
              <a:defRPr sz="640" b="1"/>
            </a:lvl8pPr>
            <a:lvl9pPr marL="1463040" indent="0">
              <a:buNone/>
              <a:defRPr sz="6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1660" y="1336040"/>
            <a:ext cx="1554956" cy="196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305CA-4396-4B5F-A902-0F8800DB02BB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44F10-A56B-4F87-B6E6-890836AA6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394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305CA-4396-4B5F-A902-0F8800DB02BB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44F10-A56B-4F87-B6E6-890836AA6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978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305CA-4396-4B5F-A902-0F8800DB02BB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44F10-A56B-4F87-B6E6-890836AA6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995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7" y="243840"/>
            <a:ext cx="1179671" cy="853440"/>
          </a:xfrm>
        </p:spPr>
        <p:txBody>
          <a:bodyPr anchor="b"/>
          <a:lstStyle>
            <a:lvl1pPr>
              <a:defRPr sz="12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956" y="526627"/>
            <a:ext cx="1851660" cy="2599267"/>
          </a:xfrm>
        </p:spPr>
        <p:txBody>
          <a:bodyPr/>
          <a:lstStyle>
            <a:lvl1pPr>
              <a:defRPr sz="1280"/>
            </a:lvl1pPr>
            <a:lvl2pPr>
              <a:defRPr sz="1120"/>
            </a:lvl2pPr>
            <a:lvl3pPr>
              <a:defRPr sz="96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7" y="1097280"/>
            <a:ext cx="1179671" cy="2032847"/>
          </a:xfrm>
        </p:spPr>
        <p:txBody>
          <a:bodyPr/>
          <a:lstStyle>
            <a:lvl1pPr marL="0" indent="0">
              <a:buNone/>
              <a:defRPr sz="640"/>
            </a:lvl1pPr>
            <a:lvl2pPr marL="182880" indent="0">
              <a:buNone/>
              <a:defRPr sz="560"/>
            </a:lvl2pPr>
            <a:lvl3pPr marL="365760" indent="0">
              <a:buNone/>
              <a:defRPr sz="480"/>
            </a:lvl3pPr>
            <a:lvl4pPr marL="548640" indent="0">
              <a:buNone/>
              <a:defRPr sz="400"/>
            </a:lvl4pPr>
            <a:lvl5pPr marL="731520" indent="0">
              <a:buNone/>
              <a:defRPr sz="400"/>
            </a:lvl5pPr>
            <a:lvl6pPr marL="914400" indent="0">
              <a:buNone/>
              <a:defRPr sz="400"/>
            </a:lvl6pPr>
            <a:lvl7pPr marL="1097280" indent="0">
              <a:buNone/>
              <a:defRPr sz="400"/>
            </a:lvl7pPr>
            <a:lvl8pPr marL="1280160" indent="0">
              <a:buNone/>
              <a:defRPr sz="400"/>
            </a:lvl8pPr>
            <a:lvl9pPr marL="1463040" indent="0">
              <a:buNone/>
              <a:defRPr sz="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305CA-4396-4B5F-A902-0F8800DB02BB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44F10-A56B-4F87-B6E6-890836AA6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664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7" y="243840"/>
            <a:ext cx="1179671" cy="853440"/>
          </a:xfrm>
        </p:spPr>
        <p:txBody>
          <a:bodyPr anchor="b"/>
          <a:lstStyle>
            <a:lvl1pPr>
              <a:defRPr sz="12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54956" y="526627"/>
            <a:ext cx="1851660" cy="2599267"/>
          </a:xfrm>
        </p:spPr>
        <p:txBody>
          <a:bodyPr anchor="t"/>
          <a:lstStyle>
            <a:lvl1pPr marL="0" indent="0">
              <a:buNone/>
              <a:defRPr sz="1280"/>
            </a:lvl1pPr>
            <a:lvl2pPr marL="182880" indent="0">
              <a:buNone/>
              <a:defRPr sz="1120"/>
            </a:lvl2pPr>
            <a:lvl3pPr marL="365760" indent="0">
              <a:buNone/>
              <a:defRPr sz="960"/>
            </a:lvl3pPr>
            <a:lvl4pPr marL="548640" indent="0">
              <a:buNone/>
              <a:defRPr sz="800"/>
            </a:lvl4pPr>
            <a:lvl5pPr marL="731520" indent="0">
              <a:buNone/>
              <a:defRPr sz="800"/>
            </a:lvl5pPr>
            <a:lvl6pPr marL="914400" indent="0">
              <a:buNone/>
              <a:defRPr sz="800"/>
            </a:lvl6pPr>
            <a:lvl7pPr marL="1097280" indent="0">
              <a:buNone/>
              <a:defRPr sz="800"/>
            </a:lvl7pPr>
            <a:lvl8pPr marL="1280160" indent="0">
              <a:buNone/>
              <a:defRPr sz="800"/>
            </a:lvl8pPr>
            <a:lvl9pPr marL="1463040" indent="0">
              <a:buNone/>
              <a:defRPr sz="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7" y="1097280"/>
            <a:ext cx="1179671" cy="2032847"/>
          </a:xfrm>
        </p:spPr>
        <p:txBody>
          <a:bodyPr/>
          <a:lstStyle>
            <a:lvl1pPr marL="0" indent="0">
              <a:buNone/>
              <a:defRPr sz="640"/>
            </a:lvl1pPr>
            <a:lvl2pPr marL="182880" indent="0">
              <a:buNone/>
              <a:defRPr sz="560"/>
            </a:lvl2pPr>
            <a:lvl3pPr marL="365760" indent="0">
              <a:buNone/>
              <a:defRPr sz="480"/>
            </a:lvl3pPr>
            <a:lvl4pPr marL="548640" indent="0">
              <a:buNone/>
              <a:defRPr sz="400"/>
            </a:lvl4pPr>
            <a:lvl5pPr marL="731520" indent="0">
              <a:buNone/>
              <a:defRPr sz="400"/>
            </a:lvl5pPr>
            <a:lvl6pPr marL="914400" indent="0">
              <a:buNone/>
              <a:defRPr sz="400"/>
            </a:lvl6pPr>
            <a:lvl7pPr marL="1097280" indent="0">
              <a:buNone/>
              <a:defRPr sz="400"/>
            </a:lvl7pPr>
            <a:lvl8pPr marL="1280160" indent="0">
              <a:buNone/>
              <a:defRPr sz="400"/>
            </a:lvl8pPr>
            <a:lvl9pPr marL="1463040" indent="0">
              <a:buNone/>
              <a:defRPr sz="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305CA-4396-4B5F-A902-0F8800DB02BB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44F10-A56B-4F87-B6E6-890836AA6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252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" y="194734"/>
            <a:ext cx="3154680" cy="70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" y="973666"/>
            <a:ext cx="3154680" cy="2320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" y="3390054"/>
            <a:ext cx="82296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305CA-4396-4B5F-A902-0F8800DB02BB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1580" y="3390054"/>
            <a:ext cx="123444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3180" y="3390054"/>
            <a:ext cx="82296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44F10-A56B-4F87-B6E6-890836AA6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367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5760" rtl="0" eaLnBrk="1" latinLnBrk="0" hangingPunct="1">
        <a:lnSpc>
          <a:spcPct val="90000"/>
        </a:lnSpc>
        <a:spcBef>
          <a:spcPct val="0"/>
        </a:spcBef>
        <a:buNone/>
        <a:defRPr sz="17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36576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12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4008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1pPr>
      <a:lvl2pPr marL="18288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4pPr>
      <a:lvl5pPr marL="73152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6pPr>
      <a:lvl7pPr marL="109728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7pPr>
      <a:lvl8pPr marL="128016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8pPr>
      <a:lvl9pPr marL="146304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Picture 2" descr="https://d2pn8kiwq2w21t.cloudfront.net/original_images/jpegPIA134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57556" cy="3657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7" name="Picture 16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4783"/>
            <a:ext cx="3657600" cy="27927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40" y="173401"/>
            <a:ext cx="3488948" cy="1527309"/>
          </a:xfrm>
          <a:prstGeom prst="rect">
            <a:avLst/>
          </a:prstGeom>
        </p:spPr>
      </p:pic>
      <p:cxnSp>
        <p:nvCxnSpPr>
          <p:cNvPr id="66" name="Straight Arrow Connector 65"/>
          <p:cNvCxnSpPr/>
          <p:nvPr/>
        </p:nvCxnSpPr>
        <p:spPr>
          <a:xfrm>
            <a:off x="942669" y="823655"/>
            <a:ext cx="157534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1730214" y="484314"/>
            <a:ext cx="244572" cy="244572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496089" y="731064"/>
            <a:ext cx="156183" cy="24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908931" y="630969"/>
            <a:ext cx="335348" cy="2400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" dirty="0">
                <a:solidFill>
                  <a:schemeClr val="bg1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sz="9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</p:txBody>
      </p:sp>
      <p:cxnSp>
        <p:nvCxnSpPr>
          <p:cNvPr id="58" name="Straight Arrow Connector 57"/>
          <p:cNvCxnSpPr/>
          <p:nvPr/>
        </p:nvCxnSpPr>
        <p:spPr>
          <a:xfrm rot="5400000" flipV="1">
            <a:off x="1730214" y="1063798"/>
            <a:ext cx="244572" cy="244572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rot="5400000" flipV="1">
            <a:off x="2525235" y="484314"/>
            <a:ext cx="244572" cy="244572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V="1">
            <a:off x="2525235" y="1063798"/>
            <a:ext cx="244572" cy="244572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974785" y="1634451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65" name="Rectangle 64"/>
          <p:cNvSpPr/>
          <p:nvPr/>
        </p:nvSpPr>
        <p:spPr>
          <a:xfrm>
            <a:off x="2066225" y="1494298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68" name="Rectangle 67"/>
          <p:cNvSpPr/>
          <p:nvPr/>
        </p:nvSpPr>
        <p:spPr>
          <a:xfrm>
            <a:off x="1833383" y="1472628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75" name="Rectangle 74"/>
          <p:cNvSpPr/>
          <p:nvPr/>
        </p:nvSpPr>
        <p:spPr>
          <a:xfrm>
            <a:off x="1984343" y="1437810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76" name="Rectangle 75"/>
          <p:cNvSpPr/>
          <p:nvPr/>
        </p:nvSpPr>
        <p:spPr>
          <a:xfrm>
            <a:off x="2255773" y="1598256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77" name="Rectangle 76"/>
          <p:cNvSpPr/>
          <p:nvPr/>
        </p:nvSpPr>
        <p:spPr>
          <a:xfrm>
            <a:off x="2361500" y="1528724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78" name="Rectangle 77"/>
          <p:cNvSpPr/>
          <p:nvPr/>
        </p:nvSpPr>
        <p:spPr>
          <a:xfrm>
            <a:off x="2561525" y="1611568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79" name="Rectangle 78"/>
          <p:cNvSpPr/>
          <p:nvPr/>
        </p:nvSpPr>
        <p:spPr>
          <a:xfrm>
            <a:off x="2647520" y="1457314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80" name="Rectangle 79"/>
          <p:cNvSpPr/>
          <p:nvPr/>
        </p:nvSpPr>
        <p:spPr>
          <a:xfrm>
            <a:off x="2580640" y="1395811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81" name="Rectangle 80"/>
          <p:cNvSpPr/>
          <p:nvPr/>
        </p:nvSpPr>
        <p:spPr>
          <a:xfrm>
            <a:off x="2465338" y="1268691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82" name="Rectangle 81"/>
          <p:cNvSpPr/>
          <p:nvPr/>
        </p:nvSpPr>
        <p:spPr>
          <a:xfrm>
            <a:off x="2164733" y="1226781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83" name="Rectangle 82"/>
          <p:cNvSpPr/>
          <p:nvPr/>
        </p:nvSpPr>
        <p:spPr>
          <a:xfrm>
            <a:off x="1677496" y="897597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86" name="Rectangle 85"/>
          <p:cNvSpPr/>
          <p:nvPr/>
        </p:nvSpPr>
        <p:spPr>
          <a:xfrm>
            <a:off x="1587009" y="1014754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87" name="Rectangle 86"/>
          <p:cNvSpPr/>
          <p:nvPr/>
        </p:nvSpPr>
        <p:spPr>
          <a:xfrm>
            <a:off x="1407939" y="901238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88" name="Rectangle 87"/>
          <p:cNvSpPr/>
          <p:nvPr/>
        </p:nvSpPr>
        <p:spPr>
          <a:xfrm>
            <a:off x="1528663" y="621825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89" name="Rectangle 88"/>
          <p:cNvSpPr/>
          <p:nvPr/>
        </p:nvSpPr>
        <p:spPr>
          <a:xfrm>
            <a:off x="1341901" y="785202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90" name="Rectangle 89"/>
          <p:cNvSpPr/>
          <p:nvPr/>
        </p:nvSpPr>
        <p:spPr>
          <a:xfrm>
            <a:off x="1298401" y="987930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91" name="Rectangle 90"/>
          <p:cNvSpPr/>
          <p:nvPr/>
        </p:nvSpPr>
        <p:spPr>
          <a:xfrm>
            <a:off x="1185752" y="814253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92" name="Rectangle 91"/>
          <p:cNvSpPr/>
          <p:nvPr/>
        </p:nvSpPr>
        <p:spPr>
          <a:xfrm>
            <a:off x="868824" y="832540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93" name="Rectangle 92"/>
          <p:cNvSpPr/>
          <p:nvPr/>
        </p:nvSpPr>
        <p:spPr>
          <a:xfrm>
            <a:off x="701183" y="864260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94" name="Rectangle 93"/>
          <p:cNvSpPr/>
          <p:nvPr/>
        </p:nvSpPr>
        <p:spPr>
          <a:xfrm>
            <a:off x="476974" y="937269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96" name="Rectangle 95"/>
          <p:cNvSpPr/>
          <p:nvPr/>
        </p:nvSpPr>
        <p:spPr>
          <a:xfrm>
            <a:off x="2008111" y="353855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97" name="Rectangle 96"/>
          <p:cNvSpPr/>
          <p:nvPr/>
        </p:nvSpPr>
        <p:spPr>
          <a:xfrm>
            <a:off x="2054303" y="413545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98" name="Rectangle 97"/>
          <p:cNvSpPr/>
          <p:nvPr/>
        </p:nvSpPr>
        <p:spPr>
          <a:xfrm>
            <a:off x="2066225" y="207132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99" name="Rectangle 98"/>
          <p:cNvSpPr/>
          <p:nvPr/>
        </p:nvSpPr>
        <p:spPr>
          <a:xfrm>
            <a:off x="2298283" y="484314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100" name="Rectangle 99"/>
          <p:cNvSpPr/>
          <p:nvPr/>
        </p:nvSpPr>
        <p:spPr>
          <a:xfrm>
            <a:off x="2483359" y="313215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101" name="Rectangle 100"/>
          <p:cNvSpPr/>
          <p:nvPr/>
        </p:nvSpPr>
        <p:spPr>
          <a:xfrm>
            <a:off x="2756753" y="778035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102" name="Rectangle 101"/>
          <p:cNvSpPr/>
          <p:nvPr/>
        </p:nvSpPr>
        <p:spPr>
          <a:xfrm>
            <a:off x="229874" y="915466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103" name="Rectangle 102"/>
          <p:cNvSpPr/>
          <p:nvPr/>
        </p:nvSpPr>
        <p:spPr>
          <a:xfrm>
            <a:off x="161847" y="907388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104" name="Rectangle 103"/>
          <p:cNvSpPr/>
          <p:nvPr/>
        </p:nvSpPr>
        <p:spPr>
          <a:xfrm>
            <a:off x="178286" y="714158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cxnSp>
        <p:nvCxnSpPr>
          <p:cNvPr id="11" name="Straight Connector 10"/>
          <p:cNvCxnSpPr/>
          <p:nvPr/>
        </p:nvCxnSpPr>
        <p:spPr>
          <a:xfrm>
            <a:off x="194494" y="750571"/>
            <a:ext cx="26487" cy="6368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>
            <a:endCxn id="94" idx="1"/>
          </p:cNvCxnSpPr>
          <p:nvPr/>
        </p:nvCxnSpPr>
        <p:spPr>
          <a:xfrm>
            <a:off x="444419" y="887685"/>
            <a:ext cx="32556" cy="5872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805816" y="821491"/>
            <a:ext cx="63008" cy="182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7" name="Rectangle 106"/>
          <p:cNvSpPr/>
          <p:nvPr/>
        </p:nvSpPr>
        <p:spPr>
          <a:xfrm>
            <a:off x="680751" y="814253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cxnSp>
        <p:nvCxnSpPr>
          <p:cNvPr id="108" name="Straight Connector 107"/>
          <p:cNvCxnSpPr/>
          <p:nvPr/>
        </p:nvCxnSpPr>
        <p:spPr>
          <a:xfrm>
            <a:off x="1204867" y="830636"/>
            <a:ext cx="85549" cy="3362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1869756" y="1492138"/>
            <a:ext cx="63008" cy="182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3098692" y="661416"/>
            <a:ext cx="67419" cy="628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2" name="Rectangle 111"/>
          <p:cNvSpPr/>
          <p:nvPr/>
        </p:nvSpPr>
        <p:spPr>
          <a:xfrm>
            <a:off x="2831048" y="946413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113" name="Rectangle 112"/>
          <p:cNvSpPr/>
          <p:nvPr/>
        </p:nvSpPr>
        <p:spPr>
          <a:xfrm>
            <a:off x="2900535" y="928125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114" name="Rectangle 113"/>
          <p:cNvSpPr/>
          <p:nvPr/>
        </p:nvSpPr>
        <p:spPr>
          <a:xfrm>
            <a:off x="2981669" y="678022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115" name="Rectangle 114"/>
          <p:cNvSpPr/>
          <p:nvPr/>
        </p:nvSpPr>
        <p:spPr>
          <a:xfrm>
            <a:off x="3166110" y="658559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116" name="Rectangle 115"/>
          <p:cNvSpPr/>
          <p:nvPr/>
        </p:nvSpPr>
        <p:spPr>
          <a:xfrm>
            <a:off x="3280628" y="643804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117" name="Rectangle 116"/>
          <p:cNvSpPr/>
          <p:nvPr/>
        </p:nvSpPr>
        <p:spPr>
          <a:xfrm>
            <a:off x="3477796" y="838304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118" name="Rectangle 117"/>
          <p:cNvSpPr/>
          <p:nvPr/>
        </p:nvSpPr>
        <p:spPr>
          <a:xfrm>
            <a:off x="3553995" y="812348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119" name="Rectangle 118"/>
          <p:cNvSpPr/>
          <p:nvPr/>
        </p:nvSpPr>
        <p:spPr>
          <a:xfrm>
            <a:off x="3442553" y="996452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grpSp>
        <p:nvGrpSpPr>
          <p:cNvPr id="128" name="Group 127"/>
          <p:cNvGrpSpPr/>
          <p:nvPr/>
        </p:nvGrpSpPr>
        <p:grpSpPr>
          <a:xfrm>
            <a:off x="2668980" y="408376"/>
            <a:ext cx="272130" cy="229490"/>
            <a:chOff x="10379506" y="2759360"/>
            <a:chExt cx="1102370" cy="929641"/>
          </a:xfrm>
        </p:grpSpPr>
        <p:sp>
          <p:nvSpPr>
            <p:cNvPr id="120" name="Rectangle 119"/>
            <p:cNvSpPr/>
            <p:nvPr/>
          </p:nvSpPr>
          <p:spPr>
            <a:xfrm>
              <a:off x="10554015" y="2936519"/>
              <a:ext cx="47788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8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10506227" y="3408075"/>
              <a:ext cx="47788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8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10683549" y="3437651"/>
              <a:ext cx="47788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8"/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11307279" y="3511672"/>
              <a:ext cx="47788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8"/>
            </a:p>
          </p:txBody>
        </p:sp>
        <p:cxnSp>
          <p:nvCxnSpPr>
            <p:cNvPr id="124" name="Straight Connector 123"/>
            <p:cNvCxnSpPr/>
            <p:nvPr/>
          </p:nvCxnSpPr>
          <p:spPr>
            <a:xfrm>
              <a:off x="10596609" y="3052786"/>
              <a:ext cx="47788" cy="11951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>
              <a:off x="11215734" y="3386605"/>
              <a:ext cx="71982" cy="12506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pic>
          <p:nvPicPr>
            <p:cNvPr id="62" name="Picture 6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755" r="87362" b="44898"/>
            <a:stretch/>
          </p:blipFill>
          <p:spPr>
            <a:xfrm>
              <a:off x="10379506" y="2759360"/>
              <a:ext cx="1102370" cy="929641"/>
            </a:xfrm>
            <a:prstGeom prst="rect">
              <a:avLst/>
            </a:prstGeom>
          </p:spPr>
        </p:pic>
      </p:grpSp>
      <p:sp>
        <p:nvSpPr>
          <p:cNvPr id="139" name="TextBox 138"/>
          <p:cNvSpPr txBox="1"/>
          <p:nvPr/>
        </p:nvSpPr>
        <p:spPr>
          <a:xfrm>
            <a:off x="2528678" y="383158"/>
            <a:ext cx="156183" cy="24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grpSp>
        <p:nvGrpSpPr>
          <p:cNvPr id="142" name="Group 141"/>
          <p:cNvGrpSpPr/>
          <p:nvPr/>
        </p:nvGrpSpPr>
        <p:grpSpPr>
          <a:xfrm>
            <a:off x="1548839" y="1164765"/>
            <a:ext cx="272130" cy="229490"/>
            <a:chOff x="10379506" y="2759360"/>
            <a:chExt cx="1102370" cy="929641"/>
          </a:xfrm>
        </p:grpSpPr>
        <p:sp>
          <p:nvSpPr>
            <p:cNvPr id="144" name="Rectangle 143"/>
            <p:cNvSpPr/>
            <p:nvPr/>
          </p:nvSpPr>
          <p:spPr>
            <a:xfrm>
              <a:off x="10554015" y="2936519"/>
              <a:ext cx="47788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8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10506227" y="3408075"/>
              <a:ext cx="47788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8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10683549" y="3437651"/>
              <a:ext cx="47788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8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11307279" y="3511672"/>
              <a:ext cx="47788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8"/>
            </a:p>
          </p:txBody>
        </p:sp>
        <p:cxnSp>
          <p:nvCxnSpPr>
            <p:cNvPr id="148" name="Straight Connector 147"/>
            <p:cNvCxnSpPr/>
            <p:nvPr/>
          </p:nvCxnSpPr>
          <p:spPr>
            <a:xfrm>
              <a:off x="10596609" y="3052786"/>
              <a:ext cx="47788" cy="11951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>
              <a:off x="11215734" y="3386605"/>
              <a:ext cx="71982" cy="12506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pic>
          <p:nvPicPr>
            <p:cNvPr id="150" name="Picture 14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755" r="87362" b="44898"/>
            <a:stretch/>
          </p:blipFill>
          <p:spPr>
            <a:xfrm>
              <a:off x="10379506" y="2759360"/>
              <a:ext cx="1102370" cy="929641"/>
            </a:xfrm>
            <a:prstGeom prst="rect">
              <a:avLst/>
            </a:prstGeom>
          </p:spPr>
        </p:pic>
      </p:grpSp>
      <p:sp>
        <p:nvSpPr>
          <p:cNvPr id="143" name="TextBox 142"/>
          <p:cNvSpPr txBox="1"/>
          <p:nvPr/>
        </p:nvSpPr>
        <p:spPr>
          <a:xfrm>
            <a:off x="1408537" y="1139547"/>
            <a:ext cx="156183" cy="24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grpSp>
        <p:nvGrpSpPr>
          <p:cNvPr id="138" name="Group 137"/>
          <p:cNvGrpSpPr/>
          <p:nvPr/>
        </p:nvGrpSpPr>
        <p:grpSpPr>
          <a:xfrm>
            <a:off x="2755675" y="1193183"/>
            <a:ext cx="139676" cy="86495"/>
            <a:chOff x="10092436" y="3240061"/>
            <a:chExt cx="565812" cy="350382"/>
          </a:xfrm>
        </p:grpSpPr>
        <p:sp>
          <p:nvSpPr>
            <p:cNvPr id="129" name="Rectangle 128"/>
            <p:cNvSpPr/>
            <p:nvPr/>
          </p:nvSpPr>
          <p:spPr>
            <a:xfrm>
              <a:off x="10573698" y="3492893"/>
              <a:ext cx="47788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8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10153708" y="3492893"/>
              <a:ext cx="47788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8"/>
            </a:p>
          </p:txBody>
        </p:sp>
        <p:cxnSp>
          <p:nvCxnSpPr>
            <p:cNvPr id="131" name="Straight Connector 130"/>
            <p:cNvCxnSpPr/>
            <p:nvPr/>
          </p:nvCxnSpPr>
          <p:spPr>
            <a:xfrm>
              <a:off x="10481555" y="3423715"/>
              <a:ext cx="92143" cy="7405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92436" y="3240061"/>
              <a:ext cx="565812" cy="350382"/>
            </a:xfrm>
            <a:prstGeom prst="rect">
              <a:avLst/>
            </a:prstGeom>
          </p:spPr>
        </p:pic>
      </p:grpSp>
      <p:sp>
        <p:nvSpPr>
          <p:cNvPr id="151" name="TextBox 150"/>
          <p:cNvSpPr txBox="1"/>
          <p:nvPr/>
        </p:nvSpPr>
        <p:spPr>
          <a:xfrm>
            <a:off x="2609417" y="1106496"/>
            <a:ext cx="156183" cy="24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</a:p>
        </p:txBody>
      </p:sp>
      <p:grpSp>
        <p:nvGrpSpPr>
          <p:cNvPr id="161" name="Group 160"/>
          <p:cNvGrpSpPr/>
          <p:nvPr/>
        </p:nvGrpSpPr>
        <p:grpSpPr>
          <a:xfrm>
            <a:off x="1717469" y="482892"/>
            <a:ext cx="139676" cy="86495"/>
            <a:chOff x="10092436" y="3240061"/>
            <a:chExt cx="565812" cy="350382"/>
          </a:xfrm>
        </p:grpSpPr>
        <p:sp>
          <p:nvSpPr>
            <p:cNvPr id="163" name="Rectangle 162"/>
            <p:cNvSpPr/>
            <p:nvPr/>
          </p:nvSpPr>
          <p:spPr>
            <a:xfrm>
              <a:off x="10573698" y="3492893"/>
              <a:ext cx="47788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8"/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10153708" y="3492893"/>
              <a:ext cx="47788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8"/>
            </a:p>
          </p:txBody>
        </p:sp>
        <p:cxnSp>
          <p:nvCxnSpPr>
            <p:cNvPr id="165" name="Straight Connector 164"/>
            <p:cNvCxnSpPr/>
            <p:nvPr/>
          </p:nvCxnSpPr>
          <p:spPr>
            <a:xfrm>
              <a:off x="10481555" y="3423715"/>
              <a:ext cx="92143" cy="7405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pic>
          <p:nvPicPr>
            <p:cNvPr id="166" name="Picture 16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92436" y="3240061"/>
              <a:ext cx="565812" cy="350382"/>
            </a:xfrm>
            <a:prstGeom prst="rect">
              <a:avLst/>
            </a:prstGeom>
          </p:spPr>
        </p:pic>
      </p:grpSp>
      <p:sp>
        <p:nvSpPr>
          <p:cNvPr id="162" name="TextBox 161"/>
          <p:cNvSpPr txBox="1"/>
          <p:nvPr/>
        </p:nvSpPr>
        <p:spPr>
          <a:xfrm>
            <a:off x="1571211" y="396205"/>
            <a:ext cx="156183" cy="24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</a:p>
        </p:txBody>
      </p:sp>
    </p:spTree>
    <p:extLst>
      <p:ext uri="{BB962C8B-B14F-4D97-AF65-F5344CB8AC3E}">
        <p14:creationId xmlns:p14="http://schemas.microsoft.com/office/powerpoint/2010/main" val="335323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40" y="173401"/>
            <a:ext cx="3488948" cy="1527309"/>
          </a:xfrm>
          <a:prstGeom prst="rect">
            <a:avLst/>
          </a:prstGeom>
        </p:spPr>
      </p:pic>
      <p:cxnSp>
        <p:nvCxnSpPr>
          <p:cNvPr id="66" name="Straight Arrow Connector 65"/>
          <p:cNvCxnSpPr/>
          <p:nvPr/>
        </p:nvCxnSpPr>
        <p:spPr>
          <a:xfrm>
            <a:off x="942669" y="823655"/>
            <a:ext cx="157534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1730214" y="484314"/>
            <a:ext cx="244572" cy="244572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496089" y="731064"/>
            <a:ext cx="156183" cy="24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908931" y="630969"/>
            <a:ext cx="335348" cy="2400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" dirty="0">
                <a:solidFill>
                  <a:schemeClr val="bg1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sz="9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</p:txBody>
      </p:sp>
      <p:sp>
        <p:nvSpPr>
          <p:cNvPr id="3" name="Rectangle 2"/>
          <p:cNvSpPr/>
          <p:nvPr/>
        </p:nvSpPr>
        <p:spPr>
          <a:xfrm>
            <a:off x="3710515" y="729397"/>
            <a:ext cx="1828800" cy="13664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8" dirty="0"/>
              <a:t>https://www.nasa.gov/multimedia/imagegallery/image_feature_1858.html</a:t>
            </a:r>
          </a:p>
        </p:txBody>
      </p:sp>
      <p:cxnSp>
        <p:nvCxnSpPr>
          <p:cNvPr id="58" name="Straight Arrow Connector 57"/>
          <p:cNvCxnSpPr/>
          <p:nvPr/>
        </p:nvCxnSpPr>
        <p:spPr>
          <a:xfrm rot="5400000" flipV="1">
            <a:off x="1730214" y="1063798"/>
            <a:ext cx="244572" cy="244572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rot="5400000" flipV="1">
            <a:off x="2525235" y="484314"/>
            <a:ext cx="244572" cy="244572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V="1">
            <a:off x="2525235" y="1063798"/>
            <a:ext cx="244572" cy="244572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843" y="1494298"/>
            <a:ext cx="226325" cy="140153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55" r="87362" b="44898"/>
          <a:stretch/>
        </p:blipFill>
        <p:spPr>
          <a:xfrm>
            <a:off x="3987531" y="1122442"/>
            <a:ext cx="440948" cy="37185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974785" y="1634451"/>
            <a:ext cx="19115" cy="18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</p:spTree>
    <p:extLst>
      <p:ext uri="{BB962C8B-B14F-4D97-AF65-F5344CB8AC3E}">
        <p14:creationId xmlns:p14="http://schemas.microsoft.com/office/powerpoint/2010/main" val="12169594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494</TotalTime>
  <Words>27</Words>
  <Application>Microsoft Office PowerPoint</Application>
  <PresentationFormat>Custom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</dc:creator>
  <cp:lastModifiedBy>Josh Marks</cp:lastModifiedBy>
  <cp:revision>22</cp:revision>
  <dcterms:created xsi:type="dcterms:W3CDTF">2022-08-07T18:08:06Z</dcterms:created>
  <dcterms:modified xsi:type="dcterms:W3CDTF">2023-04-06T20:54:12Z</dcterms:modified>
</cp:coreProperties>
</file>