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41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40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33621C-9069-4D6A-BDE1-20170B9C9A2B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5573A3-0975-4E65-903F-F5520F063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256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95" indent="0" algn="ctr">
              <a:buNone/>
              <a:defRPr sz="2000"/>
            </a:lvl2pPr>
            <a:lvl3pPr marL="914391" indent="0" algn="ctr">
              <a:buNone/>
              <a:defRPr sz="1800"/>
            </a:lvl3pPr>
            <a:lvl4pPr marL="1371586" indent="0" algn="ctr">
              <a:buNone/>
              <a:defRPr sz="1600"/>
            </a:lvl4pPr>
            <a:lvl5pPr marL="1828782" indent="0" algn="ctr">
              <a:buNone/>
              <a:defRPr sz="1600"/>
            </a:lvl5pPr>
            <a:lvl6pPr marL="2285977" indent="0" algn="ctr">
              <a:buNone/>
              <a:defRPr sz="1600"/>
            </a:lvl6pPr>
            <a:lvl7pPr marL="2743173" indent="0" algn="ctr">
              <a:buNone/>
              <a:defRPr sz="1600"/>
            </a:lvl7pPr>
            <a:lvl8pPr marL="3200368" indent="0" algn="ctr">
              <a:buNone/>
              <a:defRPr sz="1600"/>
            </a:lvl8pPr>
            <a:lvl9pPr marL="365756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8306-E3F2-4156-BF13-722F5B8FB98F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7E118-0245-4BF6-A247-0A41FF585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793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8306-E3F2-4156-BF13-722F5B8FB98F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7E118-0245-4BF6-A247-0A41FF585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30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6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6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8306-E3F2-4156-BF13-722F5B8FB98F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7E118-0245-4BF6-A247-0A41FF585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465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8306-E3F2-4156-BF13-722F5B8FB98F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7E118-0245-4BF6-A247-0A41FF585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025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9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8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8306-E3F2-4156-BF13-722F5B8FB98F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7E118-0245-4BF6-A247-0A41FF585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897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8306-E3F2-4156-BF13-722F5B8FB98F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7E118-0245-4BF6-A247-0A41FF585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99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5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6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7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5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6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7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8306-E3F2-4156-BF13-722F5B8FB98F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7E118-0245-4BF6-A247-0A41FF585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235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8306-E3F2-4156-BF13-722F5B8FB98F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7E118-0245-4BF6-A247-0A41FF585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182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8306-E3F2-4156-BF13-722F5B8FB98F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7E118-0245-4BF6-A247-0A41FF585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682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2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95" indent="0">
              <a:buNone/>
              <a:defRPr sz="1400"/>
            </a:lvl2pPr>
            <a:lvl3pPr marL="914391" indent="0">
              <a:buNone/>
              <a:defRPr sz="1200"/>
            </a:lvl3pPr>
            <a:lvl4pPr marL="1371586" indent="0">
              <a:buNone/>
              <a:defRPr sz="1000"/>
            </a:lvl4pPr>
            <a:lvl5pPr marL="1828782" indent="0">
              <a:buNone/>
              <a:defRPr sz="1000"/>
            </a:lvl5pPr>
            <a:lvl6pPr marL="2285977" indent="0">
              <a:buNone/>
              <a:defRPr sz="1000"/>
            </a:lvl6pPr>
            <a:lvl7pPr marL="2743173" indent="0">
              <a:buNone/>
              <a:defRPr sz="1000"/>
            </a:lvl7pPr>
            <a:lvl8pPr marL="3200368" indent="0">
              <a:buNone/>
              <a:defRPr sz="1000"/>
            </a:lvl8pPr>
            <a:lvl9pPr marL="365756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8306-E3F2-4156-BF13-722F5B8FB98F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7E118-0245-4BF6-A247-0A41FF585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376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2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95" indent="0">
              <a:buNone/>
              <a:defRPr sz="2800"/>
            </a:lvl2pPr>
            <a:lvl3pPr marL="914391" indent="0">
              <a:buNone/>
              <a:defRPr sz="2400"/>
            </a:lvl3pPr>
            <a:lvl4pPr marL="1371586" indent="0">
              <a:buNone/>
              <a:defRPr sz="2000"/>
            </a:lvl4pPr>
            <a:lvl5pPr marL="1828782" indent="0">
              <a:buNone/>
              <a:defRPr sz="2000"/>
            </a:lvl5pPr>
            <a:lvl6pPr marL="2285977" indent="0">
              <a:buNone/>
              <a:defRPr sz="2000"/>
            </a:lvl6pPr>
            <a:lvl7pPr marL="2743173" indent="0">
              <a:buNone/>
              <a:defRPr sz="2000"/>
            </a:lvl7pPr>
            <a:lvl8pPr marL="3200368" indent="0">
              <a:buNone/>
              <a:defRPr sz="2000"/>
            </a:lvl8pPr>
            <a:lvl9pPr marL="3657563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95" indent="0">
              <a:buNone/>
              <a:defRPr sz="1400"/>
            </a:lvl2pPr>
            <a:lvl3pPr marL="914391" indent="0">
              <a:buNone/>
              <a:defRPr sz="1200"/>
            </a:lvl3pPr>
            <a:lvl4pPr marL="1371586" indent="0">
              <a:buNone/>
              <a:defRPr sz="1000"/>
            </a:lvl4pPr>
            <a:lvl5pPr marL="1828782" indent="0">
              <a:buNone/>
              <a:defRPr sz="1000"/>
            </a:lvl5pPr>
            <a:lvl6pPr marL="2285977" indent="0">
              <a:buNone/>
              <a:defRPr sz="1000"/>
            </a:lvl6pPr>
            <a:lvl7pPr marL="2743173" indent="0">
              <a:buNone/>
              <a:defRPr sz="1000"/>
            </a:lvl7pPr>
            <a:lvl8pPr marL="3200368" indent="0">
              <a:buNone/>
              <a:defRPr sz="1000"/>
            </a:lvl8pPr>
            <a:lvl9pPr marL="365756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8306-E3F2-4156-BF13-722F5B8FB98F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7E118-0245-4BF6-A247-0A41FF585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323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58306-E3F2-4156-BF13-722F5B8FB98F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7E118-0245-4BF6-A247-0A41FF585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137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9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8" indent="-228598" algn="l" defTabSz="91439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93" indent="-228598" algn="l" defTabSz="9143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89" indent="-228598" algn="l" defTabSz="9143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84" indent="-228598" algn="l" defTabSz="9143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79" indent="-228598" algn="l" defTabSz="9143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75" indent="-228598" algn="l" defTabSz="9143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70" indent="-228598" algn="l" defTabSz="9143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66" indent="-228598" algn="l" defTabSz="9143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61" indent="-228598" algn="l" defTabSz="9143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5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7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0">
              <a:schemeClr val="bg1"/>
            </a:gs>
            <a:gs pos="76000">
              <a:schemeClr val="accent1">
                <a:lumMod val="40000"/>
                <a:lumOff val="6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557" y="867766"/>
            <a:ext cx="1818456" cy="5534924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601987" y="548886"/>
            <a:ext cx="2220042" cy="179727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1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20743" y="809626"/>
            <a:ext cx="0" cy="5095876"/>
          </a:xfrm>
          <a:prstGeom prst="straightConnector1">
            <a:avLst/>
          </a:prstGeom>
          <a:ln w="25400">
            <a:solidFill>
              <a:schemeClr val="tx1"/>
            </a:solidFill>
            <a:headEnd w="med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 rot="16200000">
            <a:off x="-861061" y="3260764"/>
            <a:ext cx="2137124" cy="3079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1" dirty="0">
                <a:latin typeface="Arial" panose="020B0604020202020204" pitchFamily="34" charset="0"/>
                <a:cs typeface="Arial" panose="020B0604020202020204" pitchFamily="34" charset="0"/>
              </a:rPr>
              <a:t>Nucleophilic Substitution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010028" y="6446520"/>
            <a:ext cx="4205606" cy="0"/>
          </a:xfrm>
          <a:prstGeom prst="straightConnector1">
            <a:avLst/>
          </a:prstGeom>
          <a:ln w="25400">
            <a:solidFill>
              <a:schemeClr val="tx1"/>
            </a:solidFill>
            <a:headEnd w="med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193477" y="6484626"/>
            <a:ext cx="1838645" cy="3079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1" dirty="0">
                <a:latin typeface="Arial" panose="020B0604020202020204" pitchFamily="34" charset="0"/>
                <a:cs typeface="Arial" panose="020B0604020202020204" pitchFamily="34" charset="0"/>
              </a:rPr>
              <a:t>Nucleophilic Addition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030343" y="52689"/>
            <a:ext cx="1398140" cy="3079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1" dirty="0">
                <a:latin typeface="Arial" panose="020B0604020202020204" pitchFamily="34" charset="0"/>
                <a:cs typeface="Arial" panose="020B0604020202020204" pitchFamily="34" charset="0"/>
              </a:rPr>
              <a:t>Interstellar Ices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690721" y="52687"/>
            <a:ext cx="1737976" cy="3079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1" dirty="0">
                <a:latin typeface="Arial" panose="020B0604020202020204" pitchFamily="34" charset="0"/>
                <a:cs typeface="Arial" panose="020B0604020202020204" pitchFamily="34" charset="0"/>
              </a:rPr>
              <a:t>Prebiotic Chemistry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620909" y="397335"/>
            <a:ext cx="1188146" cy="3079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1" dirty="0">
                <a:latin typeface="Arial" panose="020B0604020202020204" pitchFamily="34" charset="0"/>
                <a:cs typeface="Arial" panose="020B0604020202020204" pitchFamily="34" charset="0"/>
              </a:rPr>
              <a:t>Ion transport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500684" y="52687"/>
            <a:ext cx="1428596" cy="3079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1" dirty="0">
                <a:latin typeface="Arial" panose="020B0604020202020204" pitchFamily="34" charset="0"/>
                <a:cs typeface="Arial" panose="020B0604020202020204" pitchFamily="34" charset="0"/>
              </a:rPr>
              <a:t>Metal Chelation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009030" y="586980"/>
            <a:ext cx="707245" cy="3079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1" dirty="0">
                <a:latin typeface="Arial" panose="020B0604020202020204" pitchFamily="34" charset="0"/>
                <a:cs typeface="Arial" panose="020B0604020202020204" pitchFamily="34" charset="0"/>
              </a:rPr>
              <a:t>&gt; 60 K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520479" y="1309589"/>
            <a:ext cx="1959144" cy="0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headEnd w="med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863759" y="2959713"/>
            <a:ext cx="615864" cy="0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headEnd w="med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863759" y="4018631"/>
            <a:ext cx="615864" cy="0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headEnd w="med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5863759" y="5882906"/>
            <a:ext cx="615864" cy="0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headEnd w="med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853855" y="1065098"/>
            <a:ext cx="25519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871873" y="1062651"/>
            <a:ext cx="25519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853855" y="1838469"/>
            <a:ext cx="25519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871873" y="1838469"/>
            <a:ext cx="25519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77" y="586990"/>
            <a:ext cx="5219261" cy="577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98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0">
              <a:schemeClr val="bg1"/>
            </a:gs>
            <a:gs pos="76000">
              <a:schemeClr val="accent1">
                <a:lumMod val="40000"/>
                <a:lumOff val="6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584FFCB-CA49-E0C9-4F2C-24AA112E1FDA}"/>
              </a:ext>
            </a:extLst>
          </p:cNvPr>
          <p:cNvSpPr/>
          <p:nvPr/>
        </p:nvSpPr>
        <p:spPr>
          <a:xfrm>
            <a:off x="-192102" y="-238204"/>
            <a:ext cx="6217920" cy="54864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30000">
                <a:schemeClr val="accent1">
                  <a:tint val="44500"/>
                  <a:satMod val="160000"/>
                </a:schemeClr>
              </a:gs>
              <a:gs pos="71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358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</TotalTime>
  <Words>19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</dc:creator>
  <cp:lastModifiedBy>Josh Marks</cp:lastModifiedBy>
  <cp:revision>15</cp:revision>
  <dcterms:created xsi:type="dcterms:W3CDTF">2022-08-09T00:37:32Z</dcterms:created>
  <dcterms:modified xsi:type="dcterms:W3CDTF">2023-04-07T00:50:22Z</dcterms:modified>
</cp:coreProperties>
</file>