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20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9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13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2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25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0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3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3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7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0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305CA-4396-4B5F-A902-0F8800DB02BB}" type="datetimeFigureOut">
              <a:rPr lang="en-US" smtClean="0"/>
              <a:t>8/13/2022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2" descr="https://d2pn8kiwq2w21t.cloudfront.net/original_images/jpegPIA134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891" cy="914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6" name="Straight Arrow Connector 65"/>
          <p:cNvCxnSpPr/>
          <p:nvPr/>
        </p:nvCxnSpPr>
        <p:spPr>
          <a:xfrm>
            <a:off x="2356672" y="2059137"/>
            <a:ext cx="393836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4325532" y="121078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240222" y="1827658"/>
            <a:ext cx="390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72324" y="1577420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287" y="18234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https://www.nasa.gov/multimedia/imagegallery/image_feature_1858.html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5400000" flipV="1">
            <a:off x="4325531" y="265949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V="1">
            <a:off x="6313084" y="121078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6313084" y="265949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936962" y="4086126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5165562" y="3735744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583458" y="3681567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4960856" y="3594522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639431" y="3995639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903749" y="3821807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403812" y="4028917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6618799" y="3643282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451600" y="3489525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163344" y="3171726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411833" y="3066951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4193740" y="2243991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967521" y="2536884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19847" y="2253094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821657" y="1554560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354752" y="1963004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3246002" y="2469824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964380" y="2035630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2172059" y="2081349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1752958" y="2160648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1192434" y="2343171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5020278" y="884635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5135758" y="1033860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5165562" y="517829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5745707" y="1210783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6208397" y="783035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891882" y="1945085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574684" y="2288664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04618" y="2268468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45715" y="1785392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86233" y="1876425"/>
            <a:ext cx="66217" cy="1592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endCxn id="94" idx="1"/>
          </p:cNvCxnSpPr>
          <p:nvPr/>
        </p:nvCxnSpPr>
        <p:spPr>
          <a:xfrm>
            <a:off x="1111045" y="2219210"/>
            <a:ext cx="81389" cy="1468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014538" y="2053727"/>
            <a:ext cx="157521" cy="45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1701877" y="2035630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3012168" y="2076587"/>
            <a:ext cx="213872" cy="840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4674388" y="3730346"/>
            <a:ext cx="157521" cy="45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746728" y="1653540"/>
            <a:ext cx="168547" cy="157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7077619" y="2366030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7251338" y="2320311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7454173" y="1695053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7915275" y="1646396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8201569" y="1609507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8694489" y="2095757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8884988" y="2030867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8606382" y="2491128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0" name="Group 139"/>
          <p:cNvGrpSpPr/>
          <p:nvPr/>
        </p:nvGrpSpPr>
        <p:grpSpPr>
          <a:xfrm>
            <a:off x="6440760" y="1020938"/>
            <a:ext cx="912014" cy="573725"/>
            <a:chOff x="9520584" y="3962467"/>
            <a:chExt cx="912014" cy="573725"/>
          </a:xfrm>
        </p:grpSpPr>
        <p:grpSp>
          <p:nvGrpSpPr>
            <p:cNvPr id="128" name="Group 127"/>
            <p:cNvGrpSpPr/>
            <p:nvPr/>
          </p:nvGrpSpPr>
          <p:grpSpPr>
            <a:xfrm>
              <a:off x="9752274" y="3962467"/>
              <a:ext cx="680324" cy="573725"/>
              <a:chOff x="10379506" y="2759360"/>
              <a:chExt cx="1102370" cy="929641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10554015" y="2936519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0506227" y="3408075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0683549" y="3437651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11307279" y="3511672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>
                <a:off x="10596609" y="3052786"/>
                <a:ext cx="47788" cy="11951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1215734" y="3386605"/>
                <a:ext cx="71982" cy="12506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755" r="87362" b="44898"/>
              <a:stretch/>
            </p:blipFill>
            <p:spPr>
              <a:xfrm>
                <a:off x="10379506" y="2759360"/>
                <a:ext cx="1102370" cy="929641"/>
              </a:xfrm>
              <a:prstGeom prst="rect">
                <a:avLst/>
              </a:prstGeom>
            </p:spPr>
          </p:pic>
        </p:grpSp>
        <p:sp>
          <p:nvSpPr>
            <p:cNvPr id="139" name="TextBox 138"/>
            <p:cNvSpPr txBox="1"/>
            <p:nvPr/>
          </p:nvSpPr>
          <p:spPr>
            <a:xfrm>
              <a:off x="9520584" y="4018498"/>
              <a:ext cx="390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640407" y="2911911"/>
            <a:ext cx="912014" cy="573725"/>
            <a:chOff x="9520584" y="3962467"/>
            <a:chExt cx="912014" cy="573725"/>
          </a:xfrm>
        </p:grpSpPr>
        <p:grpSp>
          <p:nvGrpSpPr>
            <p:cNvPr id="142" name="Group 141"/>
            <p:cNvGrpSpPr/>
            <p:nvPr/>
          </p:nvGrpSpPr>
          <p:grpSpPr>
            <a:xfrm>
              <a:off x="9752274" y="3962467"/>
              <a:ext cx="680324" cy="573725"/>
              <a:chOff x="10379506" y="2759360"/>
              <a:chExt cx="1102370" cy="929641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10554015" y="2936519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10506227" y="3408075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10683549" y="3437651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11307279" y="3511672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>
                <a:off x="10596609" y="3052786"/>
                <a:ext cx="47788" cy="11951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11215734" y="3386605"/>
                <a:ext cx="71982" cy="12506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0" name="Picture 14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755" r="87362" b="44898"/>
              <a:stretch/>
            </p:blipFill>
            <p:spPr>
              <a:xfrm>
                <a:off x="10379506" y="2759360"/>
                <a:ext cx="1102370" cy="929641"/>
              </a:xfrm>
              <a:prstGeom prst="rect">
                <a:avLst/>
              </a:prstGeom>
            </p:spPr>
          </p:pic>
        </p:grpSp>
        <p:sp>
          <p:nvSpPr>
            <p:cNvPr id="143" name="TextBox 142"/>
            <p:cNvSpPr txBox="1"/>
            <p:nvPr/>
          </p:nvSpPr>
          <p:spPr>
            <a:xfrm>
              <a:off x="9520584" y="4018498"/>
              <a:ext cx="390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6618799" y="2813870"/>
            <a:ext cx="619575" cy="461665"/>
            <a:chOff x="9822050" y="3205116"/>
            <a:chExt cx="619575" cy="461665"/>
          </a:xfrm>
        </p:grpSpPr>
        <p:grpSp>
          <p:nvGrpSpPr>
            <p:cNvPr id="138" name="Group 137"/>
            <p:cNvGrpSpPr/>
            <p:nvPr/>
          </p:nvGrpSpPr>
          <p:grpSpPr>
            <a:xfrm>
              <a:off x="10092436" y="3374205"/>
              <a:ext cx="349189" cy="216237"/>
              <a:chOff x="10092436" y="3240061"/>
              <a:chExt cx="565812" cy="350382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10573698" y="3492893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0153708" y="3492893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>
                <a:off x="10481555" y="3423715"/>
                <a:ext cx="92143" cy="7405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92436" y="3240061"/>
                <a:ext cx="565812" cy="350382"/>
              </a:xfrm>
              <a:prstGeom prst="rect">
                <a:avLst/>
              </a:prstGeom>
            </p:spPr>
          </p:pic>
        </p:grpSp>
        <p:sp>
          <p:nvSpPr>
            <p:cNvPr id="151" name="TextBox 150"/>
            <p:cNvSpPr txBox="1"/>
            <p:nvPr/>
          </p:nvSpPr>
          <p:spPr>
            <a:xfrm>
              <a:off x="9822050" y="3205116"/>
              <a:ext cx="390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4023285" y="1038142"/>
            <a:ext cx="619575" cy="461665"/>
            <a:chOff x="9822050" y="3205116"/>
            <a:chExt cx="619575" cy="461665"/>
          </a:xfrm>
        </p:grpSpPr>
        <p:grpSp>
          <p:nvGrpSpPr>
            <p:cNvPr id="161" name="Group 160"/>
            <p:cNvGrpSpPr/>
            <p:nvPr/>
          </p:nvGrpSpPr>
          <p:grpSpPr>
            <a:xfrm>
              <a:off x="10092436" y="3374205"/>
              <a:ext cx="349189" cy="216237"/>
              <a:chOff x="10092436" y="3240061"/>
              <a:chExt cx="565812" cy="350382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10573698" y="3492893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10153708" y="3492893"/>
                <a:ext cx="47788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5" name="Straight Connector 164"/>
              <p:cNvCxnSpPr/>
              <p:nvPr/>
            </p:nvCxnSpPr>
            <p:spPr>
              <a:xfrm>
                <a:off x="10481555" y="3423715"/>
                <a:ext cx="92143" cy="7405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6" name="Picture 16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92436" y="3240061"/>
                <a:ext cx="565812" cy="350382"/>
              </a:xfrm>
              <a:prstGeom prst="rect">
                <a:avLst/>
              </a:prstGeom>
            </p:spPr>
          </p:pic>
        </p:grpSp>
        <p:sp>
          <p:nvSpPr>
            <p:cNvPr id="162" name="TextBox 161"/>
            <p:cNvSpPr txBox="1"/>
            <p:nvPr/>
          </p:nvSpPr>
          <p:spPr>
            <a:xfrm>
              <a:off x="9822050" y="3205116"/>
              <a:ext cx="390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50" y="433503"/>
            <a:ext cx="8722370" cy="3818272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1958"/>
            <a:ext cx="9144000" cy="69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50" y="433503"/>
            <a:ext cx="8722370" cy="3818272"/>
          </a:xfrm>
          <a:prstGeom prst="rect">
            <a:avLst/>
          </a:prstGeom>
        </p:spPr>
      </p:pic>
      <p:cxnSp>
        <p:nvCxnSpPr>
          <p:cNvPr id="66" name="Straight Arrow Connector 65"/>
          <p:cNvCxnSpPr/>
          <p:nvPr/>
        </p:nvCxnSpPr>
        <p:spPr>
          <a:xfrm>
            <a:off x="2356672" y="2059137"/>
            <a:ext cx="393836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4325532" y="121078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240222" y="1827658"/>
            <a:ext cx="390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72324" y="1577420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287" y="18234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https://www.nasa.gov/multimedia/imagegallery/image_feature_1858.html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5400000" flipV="1">
            <a:off x="4325531" y="265949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V="1">
            <a:off x="6313084" y="121078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6313084" y="2659493"/>
            <a:ext cx="611431" cy="611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107" y="3735744"/>
            <a:ext cx="565812" cy="350382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55" r="87362" b="44898"/>
          <a:stretch/>
        </p:blipFill>
        <p:spPr>
          <a:xfrm>
            <a:off x="9968828" y="2806103"/>
            <a:ext cx="1102370" cy="9296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36962" y="4086126"/>
            <a:ext cx="4778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59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492</TotalTime>
  <Words>14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J</cp:lastModifiedBy>
  <cp:revision>20</cp:revision>
  <dcterms:created xsi:type="dcterms:W3CDTF">2022-08-07T18:08:06Z</dcterms:created>
  <dcterms:modified xsi:type="dcterms:W3CDTF">2022-08-13T22:27:13Z</dcterms:modified>
</cp:coreProperties>
</file>