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4" r:id="rId8"/>
    <p:sldId id="262" r:id="rId9"/>
    <p:sldId id="263" r:id="rId10"/>
  </p:sldIdLst>
  <p:sldSz cx="14630400" cy="12801600"/>
  <p:notesSz cx="6858000" cy="9144000"/>
  <p:defaultTextStyle>
    <a:defPPr>
      <a:defRPr lang="en-US"/>
    </a:defPPr>
    <a:lvl1pPr marL="0" algn="l" defTabSz="1185062" rtl="0" eaLnBrk="1" latinLnBrk="0" hangingPunct="1">
      <a:defRPr sz="2333" kern="1200">
        <a:solidFill>
          <a:schemeClr val="tx1"/>
        </a:solidFill>
        <a:latin typeface="+mn-lt"/>
        <a:ea typeface="+mn-ea"/>
        <a:cs typeface="+mn-cs"/>
      </a:defRPr>
    </a:lvl1pPr>
    <a:lvl2pPr marL="592531" algn="l" defTabSz="1185062" rtl="0" eaLnBrk="1" latinLnBrk="0" hangingPunct="1">
      <a:defRPr sz="2333" kern="1200">
        <a:solidFill>
          <a:schemeClr val="tx1"/>
        </a:solidFill>
        <a:latin typeface="+mn-lt"/>
        <a:ea typeface="+mn-ea"/>
        <a:cs typeface="+mn-cs"/>
      </a:defRPr>
    </a:lvl2pPr>
    <a:lvl3pPr marL="1185062" algn="l" defTabSz="1185062" rtl="0" eaLnBrk="1" latinLnBrk="0" hangingPunct="1">
      <a:defRPr sz="2333" kern="1200">
        <a:solidFill>
          <a:schemeClr val="tx1"/>
        </a:solidFill>
        <a:latin typeface="+mn-lt"/>
        <a:ea typeface="+mn-ea"/>
        <a:cs typeface="+mn-cs"/>
      </a:defRPr>
    </a:lvl3pPr>
    <a:lvl4pPr marL="1777594" algn="l" defTabSz="1185062" rtl="0" eaLnBrk="1" latinLnBrk="0" hangingPunct="1">
      <a:defRPr sz="2333" kern="1200">
        <a:solidFill>
          <a:schemeClr val="tx1"/>
        </a:solidFill>
        <a:latin typeface="+mn-lt"/>
        <a:ea typeface="+mn-ea"/>
        <a:cs typeface="+mn-cs"/>
      </a:defRPr>
    </a:lvl4pPr>
    <a:lvl5pPr marL="2370125" algn="l" defTabSz="1185062" rtl="0" eaLnBrk="1" latinLnBrk="0" hangingPunct="1">
      <a:defRPr sz="2333" kern="1200">
        <a:solidFill>
          <a:schemeClr val="tx1"/>
        </a:solidFill>
        <a:latin typeface="+mn-lt"/>
        <a:ea typeface="+mn-ea"/>
        <a:cs typeface="+mn-cs"/>
      </a:defRPr>
    </a:lvl5pPr>
    <a:lvl6pPr marL="2962656" algn="l" defTabSz="1185062" rtl="0" eaLnBrk="1" latinLnBrk="0" hangingPunct="1">
      <a:defRPr sz="2333" kern="1200">
        <a:solidFill>
          <a:schemeClr val="tx1"/>
        </a:solidFill>
        <a:latin typeface="+mn-lt"/>
        <a:ea typeface="+mn-ea"/>
        <a:cs typeface="+mn-cs"/>
      </a:defRPr>
    </a:lvl6pPr>
    <a:lvl7pPr marL="3555187" algn="l" defTabSz="1185062" rtl="0" eaLnBrk="1" latinLnBrk="0" hangingPunct="1">
      <a:defRPr sz="2333" kern="1200">
        <a:solidFill>
          <a:schemeClr val="tx1"/>
        </a:solidFill>
        <a:latin typeface="+mn-lt"/>
        <a:ea typeface="+mn-ea"/>
        <a:cs typeface="+mn-cs"/>
      </a:defRPr>
    </a:lvl7pPr>
    <a:lvl8pPr marL="4147718" algn="l" defTabSz="1185062" rtl="0" eaLnBrk="1" latinLnBrk="0" hangingPunct="1">
      <a:defRPr sz="2333" kern="1200">
        <a:solidFill>
          <a:schemeClr val="tx1"/>
        </a:solidFill>
        <a:latin typeface="+mn-lt"/>
        <a:ea typeface="+mn-ea"/>
        <a:cs typeface="+mn-cs"/>
      </a:defRPr>
    </a:lvl8pPr>
    <a:lvl9pPr marL="4740250" algn="l" defTabSz="1185062" rtl="0" eaLnBrk="1" latinLnBrk="0" hangingPunct="1">
      <a:defRPr sz="233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7" autoAdjust="0"/>
    <p:restoredTop sz="94660"/>
  </p:normalViewPr>
  <p:slideViewPr>
    <p:cSldViewPr snapToGrid="0">
      <p:cViewPr>
        <p:scale>
          <a:sx n="75" d="100"/>
          <a:sy n="75" d="100"/>
        </p:scale>
        <p:origin x="1386" y="-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2095078"/>
            <a:ext cx="12435840" cy="4456853"/>
          </a:xfrm>
        </p:spPr>
        <p:txBody>
          <a:bodyPr anchor="b"/>
          <a:lstStyle>
            <a:lvl1pPr algn="ctr">
              <a:defRPr sz="9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6723804"/>
            <a:ext cx="10972800" cy="3090756"/>
          </a:xfrm>
        </p:spPr>
        <p:txBody>
          <a:bodyPr/>
          <a:lstStyle>
            <a:lvl1pPr marL="0" indent="0" algn="ctr">
              <a:buNone/>
              <a:defRPr sz="3840"/>
            </a:lvl1pPr>
            <a:lvl2pPr marL="731520" indent="0" algn="ctr">
              <a:buNone/>
              <a:defRPr sz="3200"/>
            </a:lvl2pPr>
            <a:lvl3pPr marL="1463040" indent="0" algn="ctr">
              <a:buNone/>
              <a:defRPr sz="2880"/>
            </a:lvl3pPr>
            <a:lvl4pPr marL="2194560" indent="0" algn="ctr">
              <a:buNone/>
              <a:defRPr sz="2560"/>
            </a:lvl4pPr>
            <a:lvl5pPr marL="2926080" indent="0" algn="ctr">
              <a:buNone/>
              <a:defRPr sz="2560"/>
            </a:lvl5pPr>
            <a:lvl6pPr marL="3657600" indent="0" algn="ctr">
              <a:buNone/>
              <a:defRPr sz="2560"/>
            </a:lvl6pPr>
            <a:lvl7pPr marL="4389120" indent="0" algn="ctr">
              <a:buNone/>
              <a:defRPr sz="2560"/>
            </a:lvl7pPr>
            <a:lvl8pPr marL="5120640" indent="0" algn="ctr">
              <a:buNone/>
              <a:defRPr sz="2560"/>
            </a:lvl8pPr>
            <a:lvl9pPr marL="5852160" indent="0" algn="ctr">
              <a:buNone/>
              <a:defRPr sz="25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48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924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1" y="681567"/>
            <a:ext cx="3154680" cy="108487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1" y="681567"/>
            <a:ext cx="9281160" cy="1084876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23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72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1" y="3191514"/>
            <a:ext cx="12618720" cy="5325109"/>
          </a:xfrm>
        </p:spPr>
        <p:txBody>
          <a:bodyPr anchor="b"/>
          <a:lstStyle>
            <a:lvl1pPr>
              <a:defRPr sz="9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1" y="8567000"/>
            <a:ext cx="12618720" cy="2800349"/>
          </a:xfrm>
        </p:spPr>
        <p:txBody>
          <a:bodyPr/>
          <a:lstStyle>
            <a:lvl1pPr marL="0" indent="0">
              <a:buNone/>
              <a:defRPr sz="3840">
                <a:solidFill>
                  <a:schemeClr val="tx1"/>
                </a:solidFill>
              </a:defRPr>
            </a:lvl1pPr>
            <a:lvl2pPr marL="7315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4630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3pPr>
            <a:lvl4pPr marL="21945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4pPr>
            <a:lvl5pPr marL="292608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5pPr>
            <a:lvl6pPr marL="365760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6pPr>
            <a:lvl7pPr marL="438912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7pPr>
            <a:lvl8pPr marL="512064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8pPr>
            <a:lvl9pPr marL="58521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522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3407833"/>
            <a:ext cx="6217920" cy="81224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3407833"/>
            <a:ext cx="6217920" cy="81224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58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681570"/>
            <a:ext cx="12618720" cy="2474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7" y="3138171"/>
            <a:ext cx="6189344" cy="1537969"/>
          </a:xfrm>
        </p:spPr>
        <p:txBody>
          <a:bodyPr anchor="b"/>
          <a:lstStyle>
            <a:lvl1pPr marL="0" indent="0">
              <a:buNone/>
              <a:defRPr sz="384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880" b="1"/>
            </a:lvl3pPr>
            <a:lvl4pPr marL="2194560" indent="0">
              <a:buNone/>
              <a:defRPr sz="2560" b="1"/>
            </a:lvl4pPr>
            <a:lvl5pPr marL="2926080" indent="0">
              <a:buNone/>
              <a:defRPr sz="2560" b="1"/>
            </a:lvl5pPr>
            <a:lvl6pPr marL="3657600" indent="0">
              <a:buNone/>
              <a:defRPr sz="2560" b="1"/>
            </a:lvl6pPr>
            <a:lvl7pPr marL="4389120" indent="0">
              <a:buNone/>
              <a:defRPr sz="2560" b="1"/>
            </a:lvl7pPr>
            <a:lvl8pPr marL="5120640" indent="0">
              <a:buNone/>
              <a:defRPr sz="2560" b="1"/>
            </a:lvl8pPr>
            <a:lvl9pPr marL="5852160" indent="0">
              <a:buNone/>
              <a:defRPr sz="25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7" y="4676140"/>
            <a:ext cx="6189344" cy="68778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1" y="3138171"/>
            <a:ext cx="6219826" cy="1537969"/>
          </a:xfrm>
        </p:spPr>
        <p:txBody>
          <a:bodyPr anchor="b"/>
          <a:lstStyle>
            <a:lvl1pPr marL="0" indent="0">
              <a:buNone/>
              <a:defRPr sz="3840" b="1"/>
            </a:lvl1pPr>
            <a:lvl2pPr marL="731520" indent="0">
              <a:buNone/>
              <a:defRPr sz="3200" b="1"/>
            </a:lvl2pPr>
            <a:lvl3pPr marL="1463040" indent="0">
              <a:buNone/>
              <a:defRPr sz="2880" b="1"/>
            </a:lvl3pPr>
            <a:lvl4pPr marL="2194560" indent="0">
              <a:buNone/>
              <a:defRPr sz="2560" b="1"/>
            </a:lvl4pPr>
            <a:lvl5pPr marL="2926080" indent="0">
              <a:buNone/>
              <a:defRPr sz="2560" b="1"/>
            </a:lvl5pPr>
            <a:lvl6pPr marL="3657600" indent="0">
              <a:buNone/>
              <a:defRPr sz="2560" b="1"/>
            </a:lvl6pPr>
            <a:lvl7pPr marL="4389120" indent="0">
              <a:buNone/>
              <a:defRPr sz="2560" b="1"/>
            </a:lvl7pPr>
            <a:lvl8pPr marL="5120640" indent="0">
              <a:buNone/>
              <a:defRPr sz="2560" b="1"/>
            </a:lvl8pPr>
            <a:lvl9pPr marL="5852160" indent="0">
              <a:buNone/>
              <a:defRPr sz="25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1" y="4676140"/>
            <a:ext cx="6219826" cy="68778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80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998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67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853440"/>
            <a:ext cx="4718685" cy="2987040"/>
          </a:xfrm>
        </p:spPr>
        <p:txBody>
          <a:bodyPr anchor="b"/>
          <a:lstStyle>
            <a:lvl1pPr>
              <a:defRPr sz="51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843196"/>
            <a:ext cx="7406640" cy="9097433"/>
          </a:xfrm>
        </p:spPr>
        <p:txBody>
          <a:bodyPr/>
          <a:lstStyle>
            <a:lvl1pPr>
              <a:defRPr sz="5120"/>
            </a:lvl1pPr>
            <a:lvl2pPr>
              <a:defRPr sz="4480"/>
            </a:lvl2pPr>
            <a:lvl3pPr>
              <a:defRPr sz="384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3840480"/>
            <a:ext cx="4718685" cy="7114964"/>
          </a:xfrm>
        </p:spPr>
        <p:txBody>
          <a:bodyPr/>
          <a:lstStyle>
            <a:lvl1pPr marL="0" indent="0">
              <a:buNone/>
              <a:defRPr sz="2560"/>
            </a:lvl1pPr>
            <a:lvl2pPr marL="731520" indent="0">
              <a:buNone/>
              <a:defRPr sz="2240"/>
            </a:lvl2pPr>
            <a:lvl3pPr marL="1463040" indent="0">
              <a:buNone/>
              <a:defRPr sz="1920"/>
            </a:lvl3pPr>
            <a:lvl4pPr marL="2194560" indent="0">
              <a:buNone/>
              <a:defRPr sz="1600"/>
            </a:lvl4pPr>
            <a:lvl5pPr marL="2926080" indent="0">
              <a:buNone/>
              <a:defRPr sz="1600"/>
            </a:lvl5pPr>
            <a:lvl6pPr marL="3657600" indent="0">
              <a:buNone/>
              <a:defRPr sz="1600"/>
            </a:lvl6pPr>
            <a:lvl7pPr marL="4389120" indent="0">
              <a:buNone/>
              <a:defRPr sz="1600"/>
            </a:lvl7pPr>
            <a:lvl8pPr marL="5120640" indent="0">
              <a:buNone/>
              <a:defRPr sz="1600"/>
            </a:lvl8pPr>
            <a:lvl9pPr marL="585216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403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853440"/>
            <a:ext cx="4718685" cy="2987040"/>
          </a:xfrm>
        </p:spPr>
        <p:txBody>
          <a:bodyPr anchor="b"/>
          <a:lstStyle>
            <a:lvl1pPr>
              <a:defRPr sz="51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843196"/>
            <a:ext cx="7406640" cy="9097433"/>
          </a:xfrm>
        </p:spPr>
        <p:txBody>
          <a:bodyPr anchor="t"/>
          <a:lstStyle>
            <a:lvl1pPr marL="0" indent="0">
              <a:buNone/>
              <a:defRPr sz="5120"/>
            </a:lvl1pPr>
            <a:lvl2pPr marL="731520" indent="0">
              <a:buNone/>
              <a:defRPr sz="4480"/>
            </a:lvl2pPr>
            <a:lvl3pPr marL="1463040" indent="0">
              <a:buNone/>
              <a:defRPr sz="3840"/>
            </a:lvl3pPr>
            <a:lvl4pPr marL="2194560" indent="0">
              <a:buNone/>
              <a:defRPr sz="3200"/>
            </a:lvl4pPr>
            <a:lvl5pPr marL="2926080" indent="0">
              <a:buNone/>
              <a:defRPr sz="3200"/>
            </a:lvl5pPr>
            <a:lvl6pPr marL="3657600" indent="0">
              <a:buNone/>
              <a:defRPr sz="3200"/>
            </a:lvl6pPr>
            <a:lvl7pPr marL="4389120" indent="0">
              <a:buNone/>
              <a:defRPr sz="3200"/>
            </a:lvl7pPr>
            <a:lvl8pPr marL="5120640" indent="0">
              <a:buNone/>
              <a:defRPr sz="3200"/>
            </a:lvl8pPr>
            <a:lvl9pPr marL="5852160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3840480"/>
            <a:ext cx="4718685" cy="7114964"/>
          </a:xfrm>
        </p:spPr>
        <p:txBody>
          <a:bodyPr/>
          <a:lstStyle>
            <a:lvl1pPr marL="0" indent="0">
              <a:buNone/>
              <a:defRPr sz="2560"/>
            </a:lvl1pPr>
            <a:lvl2pPr marL="731520" indent="0">
              <a:buNone/>
              <a:defRPr sz="2240"/>
            </a:lvl2pPr>
            <a:lvl3pPr marL="1463040" indent="0">
              <a:buNone/>
              <a:defRPr sz="1920"/>
            </a:lvl3pPr>
            <a:lvl4pPr marL="2194560" indent="0">
              <a:buNone/>
              <a:defRPr sz="1600"/>
            </a:lvl4pPr>
            <a:lvl5pPr marL="2926080" indent="0">
              <a:buNone/>
              <a:defRPr sz="1600"/>
            </a:lvl5pPr>
            <a:lvl6pPr marL="3657600" indent="0">
              <a:buNone/>
              <a:defRPr sz="1600"/>
            </a:lvl6pPr>
            <a:lvl7pPr marL="4389120" indent="0">
              <a:buNone/>
              <a:defRPr sz="1600"/>
            </a:lvl7pPr>
            <a:lvl8pPr marL="5120640" indent="0">
              <a:buNone/>
              <a:defRPr sz="1600"/>
            </a:lvl8pPr>
            <a:lvl9pPr marL="585216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917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681570"/>
            <a:ext cx="12618720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3407833"/>
            <a:ext cx="12618720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11865189"/>
            <a:ext cx="329184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1D14B-0191-4B9E-A04E-14C844E71D93}" type="datetimeFigureOut">
              <a:rPr lang="en-US" smtClean="0"/>
              <a:t>7/1/2023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11865189"/>
            <a:ext cx="493776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11865189"/>
            <a:ext cx="329184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45374-5B51-4A37-A46E-5CAC6025B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578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63040" rtl="0" eaLnBrk="1" latinLnBrk="0" hangingPunct="1">
        <a:lnSpc>
          <a:spcPct val="90000"/>
        </a:lnSpc>
        <a:spcBef>
          <a:spcPct val="0"/>
        </a:spcBef>
        <a:buNone/>
        <a:defRPr sz="70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5760" indent="-365760" algn="l" defTabSz="146304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2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5pPr>
      <a:lvl6pPr marL="402336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6pPr>
      <a:lvl7pPr marL="475488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7pPr>
      <a:lvl8pPr marL="548640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8pPr>
      <a:lvl9pPr marL="621792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46304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219456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8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5pPr>
      <a:lvl6pPr marL="365760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6pPr>
      <a:lvl7pPr marL="438912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7pPr>
      <a:lvl8pPr marL="512064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8pPr>
      <a:lvl9pPr marL="585216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30.emf"/><Relationship Id="rId18" Type="http://schemas.openxmlformats.org/officeDocument/2006/relationships/image" Target="../media/image35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12" Type="http://schemas.openxmlformats.org/officeDocument/2006/relationships/image" Target="../media/image29.emf"/><Relationship Id="rId17" Type="http://schemas.openxmlformats.org/officeDocument/2006/relationships/image" Target="../media/image34.emf"/><Relationship Id="rId2" Type="http://schemas.openxmlformats.org/officeDocument/2006/relationships/image" Target="../media/image19.png"/><Relationship Id="rId16" Type="http://schemas.openxmlformats.org/officeDocument/2006/relationships/image" Target="../media/image33.emf"/><Relationship Id="rId20" Type="http://schemas.openxmlformats.org/officeDocument/2006/relationships/image" Target="../media/image3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5" Type="http://schemas.openxmlformats.org/officeDocument/2006/relationships/image" Target="../media/image22.emf"/><Relationship Id="rId15" Type="http://schemas.openxmlformats.org/officeDocument/2006/relationships/image" Target="../media/image32.emf"/><Relationship Id="rId10" Type="http://schemas.openxmlformats.org/officeDocument/2006/relationships/image" Target="../media/image27.emf"/><Relationship Id="rId19" Type="http://schemas.openxmlformats.org/officeDocument/2006/relationships/image" Target="../media/image36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image" Target="../media/image3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30.emf"/><Relationship Id="rId18" Type="http://schemas.openxmlformats.org/officeDocument/2006/relationships/image" Target="../media/image35.emf"/><Relationship Id="rId3" Type="http://schemas.openxmlformats.org/officeDocument/2006/relationships/image" Target="../media/image20.emf"/><Relationship Id="rId21" Type="http://schemas.openxmlformats.org/officeDocument/2006/relationships/image" Target="../media/image39.emf"/><Relationship Id="rId7" Type="http://schemas.openxmlformats.org/officeDocument/2006/relationships/image" Target="../media/image24.emf"/><Relationship Id="rId12" Type="http://schemas.openxmlformats.org/officeDocument/2006/relationships/image" Target="../media/image29.emf"/><Relationship Id="rId17" Type="http://schemas.openxmlformats.org/officeDocument/2006/relationships/image" Target="../media/image34.emf"/><Relationship Id="rId2" Type="http://schemas.openxmlformats.org/officeDocument/2006/relationships/image" Target="../media/image38.png"/><Relationship Id="rId16" Type="http://schemas.openxmlformats.org/officeDocument/2006/relationships/image" Target="../media/image33.emf"/><Relationship Id="rId20" Type="http://schemas.openxmlformats.org/officeDocument/2006/relationships/image" Target="../media/image3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5" Type="http://schemas.openxmlformats.org/officeDocument/2006/relationships/image" Target="../media/image22.emf"/><Relationship Id="rId15" Type="http://schemas.openxmlformats.org/officeDocument/2006/relationships/image" Target="../media/image32.emf"/><Relationship Id="rId23" Type="http://schemas.openxmlformats.org/officeDocument/2006/relationships/image" Target="../media/image41.emf"/><Relationship Id="rId10" Type="http://schemas.openxmlformats.org/officeDocument/2006/relationships/image" Target="../media/image27.emf"/><Relationship Id="rId19" Type="http://schemas.openxmlformats.org/officeDocument/2006/relationships/image" Target="../media/image36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image" Target="../media/image31.emf"/><Relationship Id="rId22" Type="http://schemas.openxmlformats.org/officeDocument/2006/relationships/image" Target="../media/image40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13" Type="http://schemas.openxmlformats.org/officeDocument/2006/relationships/image" Target="../media/image52.emf"/><Relationship Id="rId18" Type="http://schemas.openxmlformats.org/officeDocument/2006/relationships/image" Target="../media/image57.emf"/><Relationship Id="rId26" Type="http://schemas.openxmlformats.org/officeDocument/2006/relationships/image" Target="../media/image65.emf"/><Relationship Id="rId3" Type="http://schemas.openxmlformats.org/officeDocument/2006/relationships/image" Target="../media/image42.emf"/><Relationship Id="rId21" Type="http://schemas.openxmlformats.org/officeDocument/2006/relationships/image" Target="../media/image60.emf"/><Relationship Id="rId7" Type="http://schemas.openxmlformats.org/officeDocument/2006/relationships/image" Target="../media/image46.emf"/><Relationship Id="rId12" Type="http://schemas.openxmlformats.org/officeDocument/2006/relationships/image" Target="../media/image51.emf"/><Relationship Id="rId17" Type="http://schemas.openxmlformats.org/officeDocument/2006/relationships/image" Target="../media/image56.emf"/><Relationship Id="rId25" Type="http://schemas.openxmlformats.org/officeDocument/2006/relationships/image" Target="../media/image64.emf"/><Relationship Id="rId2" Type="http://schemas.openxmlformats.org/officeDocument/2006/relationships/image" Target="../media/image38.png"/><Relationship Id="rId16" Type="http://schemas.openxmlformats.org/officeDocument/2006/relationships/image" Target="../media/image55.emf"/><Relationship Id="rId20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emf"/><Relationship Id="rId11" Type="http://schemas.openxmlformats.org/officeDocument/2006/relationships/image" Target="../media/image50.emf"/><Relationship Id="rId24" Type="http://schemas.openxmlformats.org/officeDocument/2006/relationships/image" Target="../media/image63.emf"/><Relationship Id="rId5" Type="http://schemas.openxmlformats.org/officeDocument/2006/relationships/image" Target="../media/image44.emf"/><Relationship Id="rId15" Type="http://schemas.openxmlformats.org/officeDocument/2006/relationships/image" Target="../media/image54.emf"/><Relationship Id="rId23" Type="http://schemas.openxmlformats.org/officeDocument/2006/relationships/image" Target="../media/image62.emf"/><Relationship Id="rId10" Type="http://schemas.openxmlformats.org/officeDocument/2006/relationships/image" Target="../media/image49.emf"/><Relationship Id="rId19" Type="http://schemas.openxmlformats.org/officeDocument/2006/relationships/image" Target="../media/image58.emf"/><Relationship Id="rId4" Type="http://schemas.openxmlformats.org/officeDocument/2006/relationships/image" Target="../media/image43.emf"/><Relationship Id="rId9" Type="http://schemas.openxmlformats.org/officeDocument/2006/relationships/image" Target="../media/image48.emf"/><Relationship Id="rId14" Type="http://schemas.openxmlformats.org/officeDocument/2006/relationships/image" Target="../media/image53.emf"/><Relationship Id="rId22" Type="http://schemas.openxmlformats.org/officeDocument/2006/relationships/image" Target="../media/image6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76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7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06" y="606832"/>
            <a:ext cx="3366787" cy="839552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06" y="3270026"/>
            <a:ext cx="4209454" cy="2627309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06" y="6838089"/>
            <a:ext cx="8110894" cy="5622167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1299806" y="1694222"/>
            <a:ext cx="198644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Ethynyl</a:t>
            </a:r>
            <a:endParaRPr 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34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∞v</a:t>
            </a:r>
            <a:r>
              <a:rPr 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; X</a:t>
            </a:r>
            <a:r>
              <a:rPr lang="en-US" sz="3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sz="3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3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9806" y="5474835"/>
            <a:ext cx="226696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1-Propynyl</a:t>
            </a:r>
          </a:p>
          <a:p>
            <a:r>
              <a:rPr 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3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3v</a:t>
            </a:r>
            <a:r>
              <a:rPr 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; X</a:t>
            </a:r>
            <a:r>
              <a:rPr lang="en-US" sz="3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3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9806" y="10354195"/>
            <a:ext cx="289534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Phenylethynyl</a:t>
            </a:r>
            <a:endParaRPr 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3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2v</a:t>
            </a:r>
            <a:r>
              <a:rPr 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; X</a:t>
            </a:r>
            <a:r>
              <a:rPr lang="en-US" sz="3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3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4886" y="235246"/>
            <a:ext cx="98616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1.203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69973" y="232660"/>
            <a:ext cx="9861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1.065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04886" y="8866909"/>
            <a:ext cx="9861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1.276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80335" y="8864323"/>
            <a:ext cx="9861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1.397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04886" y="3992465"/>
            <a:ext cx="9861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1.217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80335" y="3989879"/>
            <a:ext cx="9861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1.470</a:t>
            </a:r>
          </a:p>
        </p:txBody>
      </p:sp>
    </p:spTree>
    <p:extLst>
      <p:ext uri="{BB962C8B-B14F-4D97-AF65-F5344CB8AC3E}">
        <p14:creationId xmlns:p14="http://schemas.microsoft.com/office/powerpoint/2010/main" val="375641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3293"/>
            <a:ext cx="7046264" cy="939501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668" y="4397845"/>
            <a:ext cx="476746" cy="87281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l="7872"/>
          <a:stretch/>
        </p:blipFill>
        <p:spPr>
          <a:xfrm>
            <a:off x="6710082" y="1703293"/>
            <a:ext cx="6491573" cy="93950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928" y="4236804"/>
            <a:ext cx="996536" cy="1075858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0015" y="4291600"/>
            <a:ext cx="473787" cy="97905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928" y="4243197"/>
            <a:ext cx="996536" cy="1075858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212584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9806" y="3792468"/>
            <a:ext cx="4572000" cy="349937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3506" y="3792468"/>
            <a:ext cx="4572000" cy="34993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b="10358"/>
          <a:stretch/>
        </p:blipFill>
        <p:spPr>
          <a:xfrm>
            <a:off x="4369806" y="914401"/>
            <a:ext cx="4572000" cy="31369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/>
          <a:srcRect b="14713"/>
          <a:stretch/>
        </p:blipFill>
        <p:spPr>
          <a:xfrm>
            <a:off x="8586206" y="914401"/>
            <a:ext cx="4572000" cy="29845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4339" y="2114706"/>
            <a:ext cx="476746" cy="872812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7"/>
          <a:srcRect r="10588"/>
          <a:stretch/>
        </p:blipFill>
        <p:spPr>
          <a:xfrm>
            <a:off x="457200" y="3792466"/>
            <a:ext cx="4087906" cy="3499371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>
            <a:off x="9302432" y="2551112"/>
            <a:ext cx="1186140" cy="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  <a:effectLst>
            <a:glow rad="25400">
              <a:schemeClr val="bg2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0557192" y="2551112"/>
            <a:ext cx="1219200" cy="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  <a:effectLst>
            <a:glow rad="25400">
              <a:schemeClr val="bg2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9007766" y="6940280"/>
            <a:ext cx="89823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989434" y="6621590"/>
            <a:ext cx="891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100 ms</a:t>
            </a:r>
            <a:r>
              <a:rPr lang="en-US" sz="1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−1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9302432" y="5434012"/>
            <a:ext cx="1186140" cy="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  <a:effectLst>
            <a:glow rad="25400">
              <a:schemeClr val="bg2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10557192" y="5434012"/>
            <a:ext cx="1219200" cy="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  <a:effectLst>
            <a:glow rad="25400">
              <a:schemeClr val="bg2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527" y="4904241"/>
            <a:ext cx="964586" cy="1041364"/>
          </a:xfrm>
          <a:prstGeom prst="rect">
            <a:avLst/>
          </a:prstGeom>
          <a:effectLst>
            <a:glow rad="25400">
              <a:schemeClr val="bg1">
                <a:alpha val="50000"/>
              </a:schemeClr>
            </a:glow>
            <a:innerShdw blurRad="25400">
              <a:prstClr val="black"/>
            </a:innerShdw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193" y="4957839"/>
            <a:ext cx="458597" cy="94766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0"/>
          <a:srcRect r="9734" b="10465"/>
          <a:stretch/>
        </p:blipFill>
        <p:spPr>
          <a:xfrm>
            <a:off x="458484" y="914402"/>
            <a:ext cx="4126965" cy="313316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93080">
            <a:off x="9608648" y="1299033"/>
            <a:ext cx="1567967" cy="1462792"/>
          </a:xfrm>
          <a:prstGeom prst="rect">
            <a:avLst/>
          </a:prstGeom>
          <a:effectLst>
            <a:glow rad="25400">
              <a:schemeClr val="bg1">
                <a:alpha val="50000"/>
              </a:schemeClr>
            </a:glow>
            <a:innerShdw blurRad="25400">
              <a:prstClr val="black"/>
            </a:innerShdw>
          </a:effec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55738">
            <a:off x="9805716" y="3944823"/>
            <a:ext cx="1357185" cy="1790882"/>
          </a:xfrm>
          <a:prstGeom prst="rect">
            <a:avLst/>
          </a:prstGeom>
          <a:effectLst>
            <a:glow rad="25400">
              <a:schemeClr val="bg1">
                <a:alpha val="50000"/>
              </a:schemeClr>
            </a:glow>
            <a:innerShdw blurRad="25400">
              <a:prstClr val="black"/>
            </a:innerShdw>
          </a:effec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527" y="2030431"/>
            <a:ext cx="964586" cy="1041364"/>
          </a:xfrm>
          <a:prstGeom prst="rect">
            <a:avLst/>
          </a:prstGeom>
          <a:effectLst>
            <a:glow rad="25400">
              <a:schemeClr val="bg1">
                <a:alpha val="50000"/>
              </a:schemeClr>
            </a:glow>
            <a:innerShdw blurRad="25400">
              <a:prstClr val="black"/>
            </a:innerShdw>
          </a:effectLst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55738">
            <a:off x="9805717" y="2144198"/>
            <a:ext cx="1357185" cy="1790882"/>
          </a:xfrm>
          <a:prstGeom prst="rect">
            <a:avLst/>
          </a:prstGeom>
          <a:effectLst>
            <a:glow rad="25400">
              <a:schemeClr val="bg1">
                <a:alpha val="50000"/>
              </a:schemeClr>
            </a:glow>
            <a:innerShdw blurRad="254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7678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05013" y="6759645"/>
            <a:ext cx="1994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Pulse Shaper and Amplifier</a:t>
            </a:r>
          </a:p>
        </p:txBody>
      </p:sp>
      <p:sp>
        <p:nvSpPr>
          <p:cNvPr id="5" name="Oval 4"/>
          <p:cNvSpPr/>
          <p:nvPr/>
        </p:nvSpPr>
        <p:spPr>
          <a:xfrm>
            <a:off x="7494544" y="459143"/>
            <a:ext cx="1258933" cy="126446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82027" y="1066566"/>
            <a:ext cx="130175" cy="49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31102" y="1066566"/>
            <a:ext cx="130175" cy="49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 rot="16200000">
            <a:off x="8058923" y="532576"/>
            <a:ext cx="130175" cy="49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 rot="16200000">
            <a:off x="8058923" y="1605726"/>
            <a:ext cx="130175" cy="49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977189" y="375809"/>
            <a:ext cx="52389" cy="18157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90385" y="286041"/>
            <a:ext cx="27051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Four-slot chopper wheel with photodiode</a:t>
            </a:r>
          </a:p>
        </p:txBody>
      </p:sp>
      <p:cxnSp>
        <p:nvCxnSpPr>
          <p:cNvPr id="12" name="Curved Connector 11"/>
          <p:cNvCxnSpPr/>
          <p:nvPr/>
        </p:nvCxnSpPr>
        <p:spPr>
          <a:xfrm rot="10800000" flipH="1" flipV="1">
            <a:off x="8540431" y="517111"/>
            <a:ext cx="213360" cy="245744"/>
          </a:xfrm>
          <a:prstGeom prst="curvedConnector2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725516" y="390368"/>
            <a:ext cx="9973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120 Hz</a:t>
            </a:r>
          </a:p>
        </p:txBody>
      </p:sp>
      <p:cxnSp>
        <p:nvCxnSpPr>
          <p:cNvPr id="14" name="Straight Arrow Connector 13"/>
          <p:cNvCxnSpPr>
            <a:stCxn id="5" idx="4"/>
          </p:cNvCxnSpPr>
          <p:nvPr/>
        </p:nvCxnSpPr>
        <p:spPr>
          <a:xfrm flipH="1">
            <a:off x="8120836" y="1723612"/>
            <a:ext cx="3175" cy="69755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6914396" y="3785646"/>
            <a:ext cx="2404693" cy="1540061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44912" y="3789922"/>
            <a:ext cx="1955023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PDG 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= T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+ 1849 µs</a:t>
            </a:r>
          </a:p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= A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+ 80 µs</a:t>
            </a:r>
          </a:p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= A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− 59 µs</a:t>
            </a:r>
          </a:p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= C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+ 80 µs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7666070" y="5315948"/>
            <a:ext cx="0" cy="4572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004979" y="5773151"/>
            <a:ext cx="0" cy="9800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4024788" y="6759647"/>
            <a:ext cx="1960382" cy="716308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097245" y="6751224"/>
            <a:ext cx="1960382" cy="72473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11205275" y="7482441"/>
            <a:ext cx="0" cy="57520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8148672" y="8057646"/>
            <a:ext cx="1960382" cy="1038959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9137193" y="7494188"/>
            <a:ext cx="0" cy="56346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562714" y="5315948"/>
            <a:ext cx="0" cy="4572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8540433" y="5789935"/>
            <a:ext cx="1632649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902077" y="5879212"/>
            <a:ext cx="404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7088368" y="5773151"/>
            <a:ext cx="0" cy="9781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246604" y="6165586"/>
            <a:ext cx="1143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4357729" y="6003454"/>
            <a:ext cx="0" cy="16927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358526" y="6012976"/>
            <a:ext cx="152399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513303" y="6003454"/>
            <a:ext cx="0" cy="16927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513303" y="6165797"/>
            <a:ext cx="1143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366434" y="6255982"/>
            <a:ext cx="1592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 V, High Z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766929" y="5869999"/>
            <a:ext cx="404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93819" y="6759645"/>
            <a:ext cx="1994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Pulse Shaper and Amplifier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5002010" y="7475957"/>
            <a:ext cx="0" cy="59199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7077436" y="7475957"/>
            <a:ext cx="0" cy="59199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Rounded Rectangle 51"/>
          <p:cNvSpPr/>
          <p:nvPr/>
        </p:nvSpPr>
        <p:spPr>
          <a:xfrm>
            <a:off x="4024788" y="8076371"/>
            <a:ext cx="1960382" cy="716308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6093816" y="8076371"/>
            <a:ext cx="1960382" cy="716308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05013" y="8067948"/>
            <a:ext cx="1994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Pulsed Valve I: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CC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077009" y="8067948"/>
            <a:ext cx="1994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Pulsed Valve II:</a:t>
            </a:r>
          </a:p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0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CCCH</a:t>
            </a:r>
            <a:r>
              <a:rPr lang="en-US" sz="20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2904" y="7652670"/>
            <a:ext cx="433051" cy="29731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809" y="7652670"/>
            <a:ext cx="433051" cy="297310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217635" y="8094889"/>
            <a:ext cx="18326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PDG II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= A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+ 186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µs</a:t>
            </a:r>
          </a:p>
          <a:p>
            <a:pPr algn="ctr"/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8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= A</a:t>
            </a:r>
            <a:r>
              <a:rPr lang="en-US" sz="18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+ 15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µs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0353774" y="8095683"/>
            <a:ext cx="17059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PDG III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= A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+ 0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µs</a:t>
            </a:r>
          </a:p>
          <a:p>
            <a:pPr algn="ctr"/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8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= A</a:t>
            </a:r>
            <a:r>
              <a:rPr lang="en-US" sz="18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+ 5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µs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8160144" y="9907898"/>
            <a:ext cx="1960382" cy="716308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108450" y="9909073"/>
            <a:ext cx="2057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ArF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Excimer Photolysis Laser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10268945" y="9899476"/>
            <a:ext cx="1960382" cy="716308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11249136" y="9086161"/>
            <a:ext cx="0" cy="81530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0252138" y="9907898"/>
            <a:ext cx="1994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Multichannel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Scaler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072254" y="1134571"/>
            <a:ext cx="141577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ν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= 480 Hz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 = 0 µs</a:t>
            </a:r>
          </a:p>
        </p:txBody>
      </p:sp>
      <p:cxnSp>
        <p:nvCxnSpPr>
          <p:cNvPr id="73" name="Straight Arrow Connector 72"/>
          <p:cNvCxnSpPr/>
          <p:nvPr/>
        </p:nvCxnSpPr>
        <p:spPr>
          <a:xfrm>
            <a:off x="9147932" y="9086392"/>
            <a:ext cx="0" cy="8150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Rounded Rectangle 74"/>
          <p:cNvSpPr/>
          <p:nvPr/>
        </p:nvSpPr>
        <p:spPr>
          <a:xfrm>
            <a:off x="10226313" y="8052621"/>
            <a:ext cx="1960382" cy="1043984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>
            <a:off x="4990246" y="5789935"/>
            <a:ext cx="2694678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Rounded Rectangle 66"/>
          <p:cNvSpPr/>
          <p:nvPr/>
        </p:nvSpPr>
        <p:spPr>
          <a:xfrm>
            <a:off x="6914394" y="2426797"/>
            <a:ext cx="2417638" cy="756061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933499" y="2439351"/>
            <a:ext cx="23855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Frequency Divider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→ </a:t>
            </a:r>
            <a:r>
              <a:rPr lang="el-G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ν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/4 → 120 Hz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8122421" y="3184703"/>
            <a:ext cx="0" cy="60809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10171206" y="5773148"/>
            <a:ext cx="0" cy="96437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Rounded Rectangle 79"/>
          <p:cNvSpPr/>
          <p:nvPr/>
        </p:nvSpPr>
        <p:spPr>
          <a:xfrm>
            <a:off x="8955243" y="6741348"/>
            <a:ext cx="2417638" cy="756061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9035222" y="6763220"/>
            <a:ext cx="226696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Frequency Divider</a:t>
            </a:r>
          </a:p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→ </a:t>
            </a:r>
            <a:r>
              <a:rPr lang="el-G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ν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/2 → 60 Hz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578001" y="5879212"/>
            <a:ext cx="404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0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016441" y="5863813"/>
            <a:ext cx="418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0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1" name="Straight Connector 90"/>
          <p:cNvCxnSpPr/>
          <p:nvPr/>
        </p:nvCxnSpPr>
        <p:spPr>
          <a:xfrm>
            <a:off x="6360968" y="6150187"/>
            <a:ext cx="1143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6472093" y="5988055"/>
            <a:ext cx="0" cy="16927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6472890" y="5997577"/>
            <a:ext cx="152399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6627667" y="5988055"/>
            <a:ext cx="0" cy="16927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6627667" y="6150398"/>
            <a:ext cx="1143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6692365" y="5863813"/>
            <a:ext cx="418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0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508184" y="6255982"/>
            <a:ext cx="1592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+4 V, High Z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632002" y="6251370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TTL, High Z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704776" y="9482583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TTL, High Z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035088" y="9161152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>
            <a:off x="8414591" y="9447526"/>
            <a:ext cx="1143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V="1">
            <a:off x="8525716" y="9285394"/>
            <a:ext cx="0" cy="16927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8526513" y="9294916"/>
            <a:ext cx="152399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8681290" y="9285394"/>
            <a:ext cx="0" cy="16927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8681290" y="9447737"/>
            <a:ext cx="1143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8745988" y="9161152"/>
            <a:ext cx="45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0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0018381" y="9161152"/>
            <a:ext cx="5004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9" name="Straight Connector 108"/>
          <p:cNvCxnSpPr/>
          <p:nvPr/>
        </p:nvCxnSpPr>
        <p:spPr>
          <a:xfrm>
            <a:off x="10449324" y="9447526"/>
            <a:ext cx="1143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V="1">
            <a:off x="10560449" y="9285394"/>
            <a:ext cx="0" cy="16927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10561246" y="9294916"/>
            <a:ext cx="152399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10716023" y="9285394"/>
            <a:ext cx="0" cy="16927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10716023" y="9447737"/>
            <a:ext cx="1143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10780721" y="9161152"/>
            <a:ext cx="5004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0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814616" y="9482583"/>
            <a:ext cx="1330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TTL, 50 </a:t>
            </a:r>
            <a:r>
              <a:rPr lang="el-G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8115594" y="3291784"/>
            <a:ext cx="8755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500 </a:t>
            </a:r>
            <a:r>
              <a:rPr lang="el-G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9137193" y="7574960"/>
            <a:ext cx="8755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500 </a:t>
            </a:r>
            <a:r>
              <a:rPr lang="el-G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1204094" y="7561956"/>
            <a:ext cx="8755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500 </a:t>
            </a:r>
            <a:r>
              <a:rPr lang="el-G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85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02750"/>
            <a:ext cx="11686476" cy="79111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617" y="3090868"/>
            <a:ext cx="831769" cy="143826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66626" y="4435229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+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3074" y="4848473"/>
            <a:ext cx="500850" cy="9737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0843" y="1241815"/>
            <a:ext cx="482963" cy="911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6977" y="978285"/>
            <a:ext cx="831769" cy="143826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869184" y="1471744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+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9921" y="7515835"/>
            <a:ext cx="1144800" cy="181346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1950" y="7212101"/>
            <a:ext cx="1019588" cy="2117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3072" y="1087819"/>
            <a:ext cx="1001700" cy="1965334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>
            <a:off x="4510087" y="3090866"/>
            <a:ext cx="0" cy="191293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360987" y="3090866"/>
            <a:ext cx="0" cy="303053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7623" y="1025289"/>
            <a:ext cx="1010644" cy="202786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8609" y="7033435"/>
            <a:ext cx="1046419" cy="2295867"/>
          </a:xfrm>
          <a:prstGeom prst="rect">
            <a:avLst/>
          </a:prstGeom>
        </p:spPr>
      </p:pic>
      <p:cxnSp>
        <p:nvCxnSpPr>
          <p:cNvPr id="28" name="Straight Arrow Connector 27"/>
          <p:cNvCxnSpPr/>
          <p:nvPr/>
        </p:nvCxnSpPr>
        <p:spPr>
          <a:xfrm>
            <a:off x="6554787" y="3090866"/>
            <a:ext cx="0" cy="390683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0000" y="830732"/>
            <a:ext cx="903319" cy="226013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8366" y="7176366"/>
            <a:ext cx="1055363" cy="2152934"/>
          </a:xfrm>
          <a:prstGeom prst="rect">
            <a:avLst/>
          </a:prstGeom>
        </p:spPr>
      </p:pic>
      <p:cxnSp>
        <p:nvCxnSpPr>
          <p:cNvPr id="32" name="Straight Arrow Connector 31"/>
          <p:cNvCxnSpPr/>
          <p:nvPr/>
        </p:nvCxnSpPr>
        <p:spPr>
          <a:xfrm>
            <a:off x="8434387" y="3053156"/>
            <a:ext cx="0" cy="2979347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7569646" y="6084037"/>
            <a:ext cx="844518" cy="112806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5829" y="7372901"/>
            <a:ext cx="921206" cy="19564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6017" y="1150354"/>
            <a:ext cx="1270013" cy="1902800"/>
          </a:xfrm>
          <a:prstGeom prst="rect">
            <a:avLst/>
          </a:prstGeom>
        </p:spPr>
      </p:pic>
      <p:cxnSp>
        <p:nvCxnSpPr>
          <p:cNvPr id="40" name="Straight Arrow Connector 39"/>
          <p:cNvCxnSpPr/>
          <p:nvPr/>
        </p:nvCxnSpPr>
        <p:spPr>
          <a:xfrm>
            <a:off x="9539287" y="3053153"/>
            <a:ext cx="0" cy="280472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4161" y="998489"/>
            <a:ext cx="1055363" cy="205466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0528" y="6997700"/>
            <a:ext cx="858600" cy="23316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64121" y="7221036"/>
            <a:ext cx="939094" cy="210826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5776" y="1488260"/>
            <a:ext cx="1270013" cy="1697333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87788" y="3203503"/>
            <a:ext cx="1153744" cy="1992134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87791" y="5213550"/>
            <a:ext cx="983813" cy="2251200"/>
          </a:xfrm>
          <a:prstGeom prst="rect">
            <a:avLst/>
          </a:prstGeom>
        </p:spPr>
      </p:pic>
      <p:cxnSp>
        <p:nvCxnSpPr>
          <p:cNvPr id="54" name="Straight Arrow Connector 53"/>
          <p:cNvCxnSpPr/>
          <p:nvPr/>
        </p:nvCxnSpPr>
        <p:spPr>
          <a:xfrm flipH="1" flipV="1">
            <a:off x="12056397" y="4917283"/>
            <a:ext cx="379379" cy="759896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12056397" y="3050104"/>
            <a:ext cx="379379" cy="759896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715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8049"/>
            <a:ext cx="11684000" cy="77843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417" y="3306768"/>
            <a:ext cx="831769" cy="143826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09426" y="4651129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+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874" y="5064373"/>
            <a:ext cx="500850" cy="9737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3643" y="1457715"/>
            <a:ext cx="482963" cy="911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776" y="1194184"/>
            <a:ext cx="831769" cy="143826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411984" y="1687644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+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2721" y="7731736"/>
            <a:ext cx="1144800" cy="18134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4750" y="7428001"/>
            <a:ext cx="1019588" cy="2117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5872" y="1303719"/>
            <a:ext cx="1001700" cy="1965334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>
            <a:off x="4052887" y="3306766"/>
            <a:ext cx="0" cy="191293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903787" y="3306767"/>
            <a:ext cx="0" cy="303053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0423" y="1241189"/>
            <a:ext cx="1010644" cy="202786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1409" y="7249336"/>
            <a:ext cx="1046419" cy="2295867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>
            <a:off x="6097587" y="3306767"/>
            <a:ext cx="0" cy="390683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801" y="1046633"/>
            <a:ext cx="903319" cy="226013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1166" y="7392266"/>
            <a:ext cx="1055363" cy="2152934"/>
          </a:xfrm>
          <a:prstGeom prst="rect">
            <a:avLst/>
          </a:prstGeom>
        </p:spPr>
      </p:pic>
      <p:cxnSp>
        <p:nvCxnSpPr>
          <p:cNvPr id="21" name="Straight Arrow Connector 20"/>
          <p:cNvCxnSpPr/>
          <p:nvPr/>
        </p:nvCxnSpPr>
        <p:spPr>
          <a:xfrm>
            <a:off x="7977187" y="3269056"/>
            <a:ext cx="0" cy="2979347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7112446" y="6299936"/>
            <a:ext cx="844518" cy="112806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8629" y="7588801"/>
            <a:ext cx="921206" cy="19564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8817" y="1366253"/>
            <a:ext cx="1270013" cy="1902800"/>
          </a:xfrm>
          <a:prstGeom prst="rect">
            <a:avLst/>
          </a:prstGeom>
        </p:spPr>
      </p:pic>
      <p:cxnSp>
        <p:nvCxnSpPr>
          <p:cNvPr id="25" name="Straight Arrow Connector 24"/>
          <p:cNvCxnSpPr/>
          <p:nvPr/>
        </p:nvCxnSpPr>
        <p:spPr>
          <a:xfrm>
            <a:off x="9082087" y="3269053"/>
            <a:ext cx="0" cy="280472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6961" y="1214388"/>
            <a:ext cx="1055363" cy="205466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3328" y="7213600"/>
            <a:ext cx="858600" cy="23316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6921" y="7436936"/>
            <a:ext cx="939094" cy="210826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32243" y="1571723"/>
            <a:ext cx="1270013" cy="169733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53163" y="1276919"/>
            <a:ext cx="1153744" cy="199213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3111" y="1856583"/>
            <a:ext cx="983813" cy="2251200"/>
          </a:xfrm>
          <a:prstGeom prst="rect">
            <a:avLst/>
          </a:prstGeom>
        </p:spPr>
      </p:pic>
      <p:cxnSp>
        <p:nvCxnSpPr>
          <p:cNvPr id="38" name="Straight Arrow Connector 37"/>
          <p:cNvCxnSpPr/>
          <p:nvPr/>
        </p:nvCxnSpPr>
        <p:spPr>
          <a:xfrm flipH="1">
            <a:off x="11684003" y="3306767"/>
            <a:ext cx="612583" cy="1185436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1158966" y="3306766"/>
            <a:ext cx="0" cy="68103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11736297" y="5260183"/>
            <a:ext cx="1103405" cy="0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/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06907" y="4107784"/>
            <a:ext cx="1386281" cy="2304800"/>
          </a:xfrm>
          <a:prstGeom prst="rect">
            <a:avLst/>
          </a:prstGeom>
        </p:spPr>
      </p:pic>
      <p:cxnSp>
        <p:nvCxnSpPr>
          <p:cNvPr id="56" name="Straight Arrow Connector 55"/>
          <p:cNvCxnSpPr/>
          <p:nvPr/>
        </p:nvCxnSpPr>
        <p:spPr>
          <a:xfrm flipH="1">
            <a:off x="11735267" y="4025901"/>
            <a:ext cx="1142532" cy="87688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 flipV="1">
            <a:off x="11735500" y="5617583"/>
            <a:ext cx="1142532" cy="87688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58"/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2629" y="6412584"/>
            <a:ext cx="1556213" cy="1813467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41472" y="6439385"/>
            <a:ext cx="1109025" cy="1786667"/>
          </a:xfrm>
          <a:prstGeom prst="rect">
            <a:avLst/>
          </a:prstGeom>
        </p:spPr>
      </p:pic>
      <p:cxnSp>
        <p:nvCxnSpPr>
          <p:cNvPr id="61" name="Straight Arrow Connector 60"/>
          <p:cNvCxnSpPr/>
          <p:nvPr/>
        </p:nvCxnSpPr>
        <p:spPr>
          <a:xfrm flipH="1" flipV="1">
            <a:off x="11177173" y="5973081"/>
            <a:ext cx="340499" cy="61110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3126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8049"/>
            <a:ext cx="11684000" cy="778432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70347" y="4880763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1411984" y="1687644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+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4052887" y="3306766"/>
            <a:ext cx="0" cy="191293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903787" y="3306767"/>
            <a:ext cx="0" cy="303053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097587" y="3306767"/>
            <a:ext cx="0" cy="390683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7977187" y="3269056"/>
            <a:ext cx="0" cy="2979347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7112446" y="6299936"/>
            <a:ext cx="844518" cy="112806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9082087" y="3269053"/>
            <a:ext cx="0" cy="280472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11684003" y="3306767"/>
            <a:ext cx="612583" cy="1185436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1158966" y="3306766"/>
            <a:ext cx="0" cy="68103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11736297" y="5260183"/>
            <a:ext cx="1103405" cy="0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11735267" y="4025901"/>
            <a:ext cx="1142532" cy="87688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 flipV="1">
            <a:off x="11735500" y="5617583"/>
            <a:ext cx="1142532" cy="87688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11177173" y="5973081"/>
            <a:ext cx="340499" cy="61110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47" y="972547"/>
            <a:ext cx="689339" cy="156903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8027" y="1538458"/>
            <a:ext cx="1172549" cy="81096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551" y="3371796"/>
            <a:ext cx="689339" cy="156903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551" y="5339815"/>
            <a:ext cx="703582" cy="148246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2020" y="7602942"/>
            <a:ext cx="985635" cy="195866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6697" y="7325441"/>
            <a:ext cx="645035" cy="222015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6946" y="1281544"/>
            <a:ext cx="666119" cy="183380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32864" y="7308465"/>
            <a:ext cx="639063" cy="2253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78025" y="1174091"/>
            <a:ext cx="885431" cy="19921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21362" y="1211500"/>
            <a:ext cx="921206" cy="1956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007375" y="1129601"/>
            <a:ext cx="849656" cy="2036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087442" y="1569996"/>
            <a:ext cx="626063" cy="227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084139" y="4126425"/>
            <a:ext cx="635006" cy="1929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083214" y="6470031"/>
            <a:ext cx="626063" cy="133106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565365" y="6563337"/>
            <a:ext cx="626063" cy="170626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731464" y="1276759"/>
            <a:ext cx="840713" cy="188493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64067" y="900735"/>
            <a:ext cx="635006" cy="226013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772801" y="816755"/>
            <a:ext cx="635006" cy="234946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457284" y="7624926"/>
            <a:ext cx="813881" cy="192066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797923" y="7633860"/>
            <a:ext cx="831769" cy="191173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854636" y="7178259"/>
            <a:ext cx="635006" cy="236733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951815" y="7308465"/>
            <a:ext cx="635006" cy="224226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2457308" y="6909826"/>
            <a:ext cx="118478" cy="101328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3914459" y="6632185"/>
            <a:ext cx="477129" cy="1092147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3818537" y="4817040"/>
            <a:ext cx="573051" cy="497070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>
          <a:xfrm>
            <a:off x="12024556" y="7152307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3709277" y="6898286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55" name="Rectangle 54"/>
          <p:cNvSpPr/>
          <p:nvPr/>
        </p:nvSpPr>
        <p:spPr>
          <a:xfrm>
            <a:off x="13522227" y="4780336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57" name="Rectangle 56"/>
          <p:cNvSpPr/>
          <p:nvPr/>
        </p:nvSpPr>
        <p:spPr>
          <a:xfrm>
            <a:off x="13580713" y="2340311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13855973" y="2401488"/>
            <a:ext cx="3129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H</a:t>
            </a:r>
            <a:endParaRPr lang="en-US" sz="1600" dirty="0"/>
          </a:p>
        </p:txBody>
      </p:sp>
      <p:sp>
        <p:nvSpPr>
          <p:cNvPr id="60" name="Rectangle 59"/>
          <p:cNvSpPr/>
          <p:nvPr/>
        </p:nvSpPr>
        <p:spPr>
          <a:xfrm>
            <a:off x="12463285" y="1920585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12738545" y="1981762"/>
            <a:ext cx="3129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H</a:t>
            </a:r>
            <a:endParaRPr lang="en-US" sz="1600" dirty="0"/>
          </a:p>
        </p:txBody>
      </p:sp>
      <p:sp>
        <p:nvSpPr>
          <p:cNvPr id="63" name="Rectangle 62"/>
          <p:cNvSpPr/>
          <p:nvPr/>
        </p:nvSpPr>
        <p:spPr>
          <a:xfrm>
            <a:off x="11270428" y="1920585"/>
            <a:ext cx="333746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+</a:t>
            </a:r>
            <a:endParaRPr lang="en-US" dirty="0"/>
          </a:p>
        </p:txBody>
      </p:sp>
      <p:sp>
        <p:nvSpPr>
          <p:cNvPr id="64" name="Rectangle 63"/>
          <p:cNvSpPr/>
          <p:nvPr/>
        </p:nvSpPr>
        <p:spPr>
          <a:xfrm>
            <a:off x="11545688" y="1981762"/>
            <a:ext cx="3129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H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27017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165" y="9873137"/>
            <a:ext cx="4348893" cy="288492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364" y="5673782"/>
            <a:ext cx="2731927" cy="1476413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34" name="Left Brace 33"/>
          <p:cNvSpPr/>
          <p:nvPr/>
        </p:nvSpPr>
        <p:spPr>
          <a:xfrm>
            <a:off x="2364993" y="6793505"/>
            <a:ext cx="2552700" cy="4189095"/>
          </a:xfrm>
          <a:prstGeom prst="leftBrace">
            <a:avLst>
              <a:gd name="adj1" fmla="val 0"/>
              <a:gd name="adj2" fmla="val 50000"/>
            </a:avLst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2330210" y="8399103"/>
            <a:ext cx="1038323" cy="100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Brace 12"/>
          <p:cNvSpPr/>
          <p:nvPr/>
        </p:nvSpPr>
        <p:spPr>
          <a:xfrm>
            <a:off x="2330210" y="567192"/>
            <a:ext cx="2552700" cy="4189095"/>
          </a:xfrm>
          <a:prstGeom prst="leftBrace">
            <a:avLst>
              <a:gd name="adj1" fmla="val 0"/>
              <a:gd name="adj2" fmla="val 50000"/>
            </a:avLst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194712" y="2172790"/>
            <a:ext cx="1139038" cy="100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310" y="2122491"/>
            <a:ext cx="1859513" cy="90973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408" y="71824"/>
            <a:ext cx="2808839" cy="91344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408" y="2122491"/>
            <a:ext cx="3097493" cy="90973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408" y="3838792"/>
            <a:ext cx="4438650" cy="183499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cxnSp>
        <p:nvCxnSpPr>
          <p:cNvPr id="12" name="Straight Arrow Connector 11"/>
          <p:cNvCxnSpPr/>
          <p:nvPr/>
        </p:nvCxnSpPr>
        <p:spPr>
          <a:xfrm>
            <a:off x="3421380" y="2661740"/>
            <a:ext cx="138384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636318" y="71824"/>
            <a:ext cx="848309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 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636317" y="2125132"/>
            <a:ext cx="1168910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 CH</a:t>
            </a:r>
            <a:r>
              <a:rPr lang="en-US" baseline="-25000" dirty="0" smtClean="0"/>
              <a:t>3</a:t>
            </a:r>
            <a:r>
              <a:rPr lang="en-US" dirty="0" smtClean="0"/>
              <a:t>CC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613011" y="4216736"/>
            <a:ext cx="1269899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 C</a:t>
            </a:r>
            <a:r>
              <a:rPr lang="en-US" baseline="-25000" dirty="0" smtClean="0"/>
              <a:t>6</a:t>
            </a:r>
            <a:r>
              <a:rPr lang="en-US" dirty="0" smtClean="0"/>
              <a:t>H</a:t>
            </a:r>
            <a:r>
              <a:rPr lang="en-US" baseline="-25000" dirty="0" smtClean="0"/>
              <a:t>5</a:t>
            </a:r>
            <a:r>
              <a:rPr lang="en-US" dirty="0" smtClean="0"/>
              <a:t>CC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636318" y="576794"/>
            <a:ext cx="587020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− H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636318" y="2662139"/>
            <a:ext cx="587020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− H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613011" y="4756930"/>
            <a:ext cx="587020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− H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3456163" y="8888053"/>
            <a:ext cx="138384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671101" y="6298137"/>
            <a:ext cx="848309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 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671100" y="8351445"/>
            <a:ext cx="1168910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 CH</a:t>
            </a:r>
            <a:r>
              <a:rPr lang="en-US" baseline="-25000" dirty="0" smtClean="0"/>
              <a:t>3</a:t>
            </a:r>
            <a:r>
              <a:rPr lang="en-US" dirty="0" smtClean="0"/>
              <a:t>CC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647794" y="10443049"/>
            <a:ext cx="1269899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 C</a:t>
            </a:r>
            <a:r>
              <a:rPr lang="en-US" baseline="-25000" dirty="0" smtClean="0"/>
              <a:t>6</a:t>
            </a:r>
            <a:r>
              <a:rPr lang="en-US" dirty="0" smtClean="0"/>
              <a:t>H</a:t>
            </a:r>
            <a:r>
              <a:rPr lang="en-US" baseline="-25000" dirty="0" smtClean="0"/>
              <a:t>5</a:t>
            </a:r>
            <a:r>
              <a:rPr lang="en-US" dirty="0" smtClean="0"/>
              <a:t>CC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3671101" y="6803107"/>
            <a:ext cx="587020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− H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3671101" y="8888452"/>
            <a:ext cx="587020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− H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647794" y="10983243"/>
            <a:ext cx="587020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− H</a:t>
            </a:r>
            <a:endParaRPr lang="en-US" dirty="0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349" y="7441969"/>
            <a:ext cx="2069959" cy="2302205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47" name="TextBox 46"/>
          <p:cNvSpPr txBox="1"/>
          <p:nvPr/>
        </p:nvSpPr>
        <p:spPr>
          <a:xfrm>
            <a:off x="9795378" y="297495"/>
            <a:ext cx="55496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/>
              <a:t>(1)</a:t>
            </a:r>
            <a:endParaRPr lang="en-US" sz="2600" dirty="0"/>
          </a:p>
        </p:txBody>
      </p:sp>
      <p:sp>
        <p:nvSpPr>
          <p:cNvPr id="48" name="TextBox 47"/>
          <p:cNvSpPr txBox="1"/>
          <p:nvPr/>
        </p:nvSpPr>
        <p:spPr>
          <a:xfrm>
            <a:off x="9795378" y="2436468"/>
            <a:ext cx="55496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/>
              <a:t>(2)</a:t>
            </a:r>
            <a:endParaRPr lang="en-US" sz="2600" dirty="0"/>
          </a:p>
        </p:txBody>
      </p:sp>
      <p:sp>
        <p:nvSpPr>
          <p:cNvPr id="49" name="TextBox 48"/>
          <p:cNvSpPr txBox="1"/>
          <p:nvPr/>
        </p:nvSpPr>
        <p:spPr>
          <a:xfrm>
            <a:off x="9795378" y="4531259"/>
            <a:ext cx="55496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/>
              <a:t>(3)</a:t>
            </a:r>
            <a:endParaRPr lang="en-US" sz="2600" dirty="0"/>
          </a:p>
        </p:txBody>
      </p:sp>
      <p:sp>
        <p:nvSpPr>
          <p:cNvPr id="50" name="TextBox 49"/>
          <p:cNvSpPr txBox="1"/>
          <p:nvPr/>
        </p:nvSpPr>
        <p:spPr>
          <a:xfrm>
            <a:off x="9795378" y="6523808"/>
            <a:ext cx="55496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smtClean="0"/>
              <a:t>(4)</a:t>
            </a:r>
            <a:endParaRPr lang="en-US" sz="2600" dirty="0"/>
          </a:p>
        </p:txBody>
      </p:sp>
      <p:sp>
        <p:nvSpPr>
          <p:cNvPr id="52" name="TextBox 51"/>
          <p:cNvSpPr txBox="1"/>
          <p:nvPr/>
        </p:nvSpPr>
        <p:spPr>
          <a:xfrm>
            <a:off x="9795378" y="8662781"/>
            <a:ext cx="55496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/>
              <a:t>(5)</a:t>
            </a:r>
            <a:endParaRPr lang="en-US" sz="2600" dirty="0"/>
          </a:p>
        </p:txBody>
      </p:sp>
      <p:sp>
        <p:nvSpPr>
          <p:cNvPr id="53" name="TextBox 52"/>
          <p:cNvSpPr txBox="1"/>
          <p:nvPr/>
        </p:nvSpPr>
        <p:spPr>
          <a:xfrm>
            <a:off x="9795378" y="10754166"/>
            <a:ext cx="55496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/>
              <a:t>(6)</a:t>
            </a:r>
            <a:endParaRPr lang="en-US" sz="2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203" y="8390517"/>
            <a:ext cx="1820620" cy="994839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733606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9574" t="24784" r="31022" b="36762"/>
          <a:stretch/>
        </p:blipFill>
        <p:spPr>
          <a:xfrm>
            <a:off x="2191406" y="4229942"/>
            <a:ext cx="3279228" cy="24493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9574" t="24784" r="31022" b="36762"/>
          <a:stretch/>
        </p:blipFill>
        <p:spPr>
          <a:xfrm>
            <a:off x="8412216" y="4229942"/>
            <a:ext cx="3279228" cy="2449383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1048406" y="5969000"/>
            <a:ext cx="1143000" cy="355600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7269216" y="5969000"/>
            <a:ext cx="1143000" cy="355600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flipH="1">
            <a:off x="5470634" y="5969000"/>
            <a:ext cx="1143000" cy="355600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flipH="1">
            <a:off x="11691444" y="5969000"/>
            <a:ext cx="1143000" cy="355600"/>
          </a:xfrm>
          <a:prstGeom prst="rightArrow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4098145"/>
            <a:ext cx="1605221" cy="1732993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497" y="4681249"/>
            <a:ext cx="1480894" cy="724497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427" y="2200297"/>
            <a:ext cx="2646297" cy="2468791"/>
          </a:xfrm>
          <a:prstGeom prst="rect">
            <a:avLst/>
          </a:prstGeom>
          <a:effectLst>
            <a:glow rad="25400">
              <a:schemeClr val="bg1">
                <a:alpha val="50000"/>
              </a:schemeClr>
            </a:glow>
            <a:innerShdw blurRad="50800">
              <a:prstClr val="black"/>
            </a:inn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361" y="1607654"/>
            <a:ext cx="2320048" cy="3061434"/>
          </a:xfrm>
          <a:prstGeom prst="rect">
            <a:avLst/>
          </a:prstGeom>
          <a:effectLst>
            <a:glow rad="25400">
              <a:schemeClr val="bg1">
                <a:alpha val="50000"/>
              </a:schemeClr>
            </a:glow>
            <a:innerShdw blurRad="50800">
              <a:prstClr val="black"/>
            </a:inn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106" y="4098145"/>
            <a:ext cx="1605221" cy="1732993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480" y="4669088"/>
            <a:ext cx="1342591" cy="733630"/>
          </a:xfrm>
          <a:prstGeom prst="rect">
            <a:avLst/>
          </a:prstGeom>
          <a:effectLst>
            <a:innerShdw blurRad="508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813648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2313</TotalTime>
  <Words>233</Words>
  <Application>Microsoft Office PowerPoint</Application>
  <PresentationFormat>Custom</PresentationFormat>
  <Paragraphs>91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Shane G</dc:creator>
  <cp:lastModifiedBy>Shane G</cp:lastModifiedBy>
  <cp:revision>78</cp:revision>
  <dcterms:created xsi:type="dcterms:W3CDTF">2023-03-24T18:40:40Z</dcterms:created>
  <dcterms:modified xsi:type="dcterms:W3CDTF">2023-07-01T19:45:21Z</dcterms:modified>
</cp:coreProperties>
</file>