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  <p:sldMasterId id="2147483738" r:id="rId2"/>
  </p:sldMasterIdLst>
  <p:sldIdLst>
    <p:sldId id="273" r:id="rId3"/>
    <p:sldId id="277" r:id="rId4"/>
    <p:sldId id="279" r:id="rId5"/>
    <p:sldId id="280" r:id="rId6"/>
    <p:sldId id="286" r:id="rId7"/>
    <p:sldId id="258" r:id="rId8"/>
    <p:sldId id="265" r:id="rId9"/>
    <p:sldId id="259" r:id="rId10"/>
    <p:sldId id="260" r:id="rId11"/>
    <p:sldId id="267" r:id="rId12"/>
    <p:sldId id="278" r:id="rId13"/>
    <p:sldId id="281" r:id="rId14"/>
    <p:sldId id="282" r:id="rId15"/>
    <p:sldId id="261" r:id="rId16"/>
    <p:sldId id="262" r:id="rId17"/>
    <p:sldId id="263" r:id="rId18"/>
    <p:sldId id="266" r:id="rId19"/>
    <p:sldId id="284" r:id="rId20"/>
    <p:sldId id="285" r:id="rId21"/>
    <p:sldId id="283" r:id="rId22"/>
  </p:sldIdLst>
  <p:sldSz cx="21945600" cy="13716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000"/>
    <a:srgbClr val="EAB200"/>
    <a:srgbClr val="E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8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emf"/><Relationship Id="rId3" Type="http://schemas.openxmlformats.org/officeDocument/2006/relationships/image" Target="../media/image109.emf"/><Relationship Id="rId7" Type="http://schemas.openxmlformats.org/officeDocument/2006/relationships/image" Target="../media/image113.emf"/><Relationship Id="rId2" Type="http://schemas.openxmlformats.org/officeDocument/2006/relationships/image" Target="../media/image108.emf"/><Relationship Id="rId1" Type="http://schemas.openxmlformats.org/officeDocument/2006/relationships/image" Target="../media/image107.emf"/><Relationship Id="rId6" Type="http://schemas.openxmlformats.org/officeDocument/2006/relationships/image" Target="../media/image112.emf"/><Relationship Id="rId5" Type="http://schemas.openxmlformats.org/officeDocument/2006/relationships/image" Target="../media/image111.emf"/><Relationship Id="rId10" Type="http://schemas.openxmlformats.org/officeDocument/2006/relationships/image" Target="../media/image116.emf"/><Relationship Id="rId4" Type="http://schemas.openxmlformats.org/officeDocument/2006/relationships/image" Target="../media/image110.emf"/><Relationship Id="rId9" Type="http://schemas.openxmlformats.org/officeDocument/2006/relationships/image" Target="../media/image1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2244726"/>
            <a:ext cx="16459200" cy="4775200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7204076"/>
            <a:ext cx="16459200" cy="3311524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69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704820" y="730250"/>
            <a:ext cx="4732020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08760" y="730250"/>
            <a:ext cx="13921740" cy="1162367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448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7248" y="3539081"/>
            <a:ext cx="16992061" cy="3657602"/>
          </a:xfrm>
        </p:spPr>
        <p:txBody>
          <a:bodyPr anchor="b">
            <a:normAutofit/>
          </a:bodyPr>
          <a:lstStyle>
            <a:lvl1pPr algn="ctr">
              <a:defRPr sz="9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67248" y="7196679"/>
            <a:ext cx="16992061" cy="2099734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60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82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133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1722" y="3522135"/>
            <a:ext cx="17262990" cy="3657626"/>
          </a:xfrm>
        </p:spPr>
        <p:txBody>
          <a:bodyPr anchor="b"/>
          <a:lstStyle>
            <a:lvl1pPr algn="ctr">
              <a:defRPr sz="7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1722" y="7179758"/>
            <a:ext cx="17262990" cy="3014108"/>
          </a:xfrm>
        </p:spPr>
        <p:txBody>
          <a:bodyPr anchor="t"/>
          <a:lstStyle>
            <a:lvl1pPr marL="0" indent="0" algn="ctr">
              <a:buNone/>
              <a:defRPr sz="3600">
                <a:solidFill>
                  <a:schemeClr val="tx1"/>
                </a:solidFill>
              </a:defRPr>
            </a:lvl1pPr>
            <a:lvl2pPr marL="82296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3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4832" y="3464898"/>
            <a:ext cx="9108895" cy="81175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65207" y="3464899"/>
            <a:ext cx="9116397" cy="8117502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192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831" y="3469013"/>
            <a:ext cx="9160330" cy="8297538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273" y="3469013"/>
            <a:ext cx="9160330" cy="82975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0570" y="3670508"/>
            <a:ext cx="8777419" cy="1089768"/>
          </a:xfrm>
        </p:spPr>
        <p:txBody>
          <a:bodyPr anchor="b">
            <a:noAutofit/>
          </a:bodyPr>
          <a:lstStyle>
            <a:lvl1pPr marL="0" indent="0" algn="ctr">
              <a:buNone/>
              <a:defRPr sz="4320" b="0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10570" y="4760275"/>
            <a:ext cx="8777419" cy="6822126"/>
          </a:xfrm>
        </p:spPr>
        <p:txBody>
          <a:bodyPr anchor="t">
            <a:normAutofit/>
          </a:bodyPr>
          <a:lstStyle>
            <a:lvl1pPr>
              <a:defRPr sz="3240"/>
            </a:lvl1pPr>
            <a:lvl2pPr>
              <a:defRPr sz="2880"/>
            </a:lvl2pPr>
            <a:lvl3pPr>
              <a:defRPr sz="2520"/>
            </a:lvl3pPr>
            <a:lvl4pPr>
              <a:defRPr sz="2160"/>
            </a:lvl4pPr>
            <a:lvl5pPr>
              <a:defRPr sz="216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330941" y="3670509"/>
            <a:ext cx="8811594" cy="1089766"/>
          </a:xfrm>
        </p:spPr>
        <p:txBody>
          <a:bodyPr anchor="b">
            <a:noAutofit/>
          </a:bodyPr>
          <a:lstStyle>
            <a:lvl1pPr marL="0" indent="0" algn="ctr">
              <a:buNone/>
              <a:defRPr sz="4320" b="0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330941" y="4760275"/>
            <a:ext cx="8811594" cy="6822126"/>
          </a:xfrm>
        </p:spPr>
        <p:txBody>
          <a:bodyPr anchor="t">
            <a:normAutofit/>
          </a:bodyPr>
          <a:lstStyle>
            <a:lvl1pPr>
              <a:defRPr sz="3240"/>
            </a:lvl1pPr>
            <a:lvl2pPr>
              <a:defRPr sz="2880"/>
            </a:lvl2pPr>
            <a:lvl3pPr>
              <a:defRPr sz="2520"/>
            </a:lvl3pPr>
            <a:lvl4pPr>
              <a:defRPr sz="2160"/>
            </a:lvl4pPr>
            <a:lvl5pPr>
              <a:defRPr sz="216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4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883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13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832" y="1219200"/>
            <a:ext cx="6672400" cy="3643836"/>
          </a:xfrm>
        </p:spPr>
        <p:txBody>
          <a:bodyPr anchor="b">
            <a:normAutofit/>
          </a:bodyPr>
          <a:lstStyle>
            <a:lvl1pPr algn="ctr">
              <a:defRPr sz="432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40140" y="1219200"/>
            <a:ext cx="11541463" cy="103632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832" y="4863037"/>
            <a:ext cx="6672400" cy="6719362"/>
          </a:xfrm>
        </p:spPr>
        <p:txBody>
          <a:bodyPr anchor="t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9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64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8597" y="1219200"/>
            <a:ext cx="6451499" cy="10409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832" y="1219846"/>
            <a:ext cx="10682908" cy="3658676"/>
          </a:xfrm>
        </p:spPr>
        <p:txBody>
          <a:bodyPr anchor="b">
            <a:noAutofit/>
          </a:bodyPr>
          <a:lstStyle>
            <a:lvl1pPr algn="ctr">
              <a:defRPr sz="576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396593" y="1527404"/>
            <a:ext cx="5896352" cy="9825644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880"/>
            </a:lvl2pPr>
            <a:lvl3pPr marL="1645920" indent="0">
              <a:buNone/>
              <a:defRPr sz="2880"/>
            </a:lvl3pPr>
            <a:lvl4pPr marL="2468880" indent="0">
              <a:buNone/>
              <a:defRPr sz="2880"/>
            </a:lvl4pPr>
            <a:lvl5pPr marL="3291840" indent="0">
              <a:buNone/>
              <a:defRPr sz="2880"/>
            </a:lvl5pPr>
            <a:lvl6pPr marL="4114800" indent="0">
              <a:buNone/>
              <a:defRPr sz="2880"/>
            </a:lvl6pPr>
            <a:lvl7pPr marL="4937760" indent="0">
              <a:buNone/>
              <a:defRPr sz="2880"/>
            </a:lvl7pPr>
            <a:lvl8pPr marL="5760720" indent="0">
              <a:buNone/>
              <a:defRPr sz="2880"/>
            </a:lvl8pPr>
            <a:lvl9pPr marL="6583680" indent="0">
              <a:buNone/>
              <a:defRPr sz="288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832" y="4878522"/>
            <a:ext cx="10682908" cy="6752268"/>
          </a:xfrm>
        </p:spPr>
        <p:txBody>
          <a:bodyPr anchor="t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8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990" y="1095614"/>
            <a:ext cx="18255238" cy="7633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851" y="9130510"/>
            <a:ext cx="18639587" cy="1086944"/>
          </a:xfrm>
        </p:spPr>
        <p:txBody>
          <a:bodyPr anchor="b">
            <a:normAutofit/>
          </a:bodyPr>
          <a:lstStyle>
            <a:lvl1pPr algn="ctr">
              <a:defRPr sz="504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04828" y="1390019"/>
            <a:ext cx="17721623" cy="705134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600"/>
            </a:lvl1pPr>
            <a:lvl2pPr marL="822960" indent="0">
              <a:buNone/>
              <a:defRPr sz="3600"/>
            </a:lvl2pPr>
            <a:lvl3pPr marL="1645920" indent="0">
              <a:buNone/>
              <a:defRPr sz="360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831" y="10217456"/>
            <a:ext cx="18636772" cy="1364944"/>
          </a:xfrm>
        </p:spPr>
        <p:txBody>
          <a:bodyPr anchor="t"/>
          <a:lstStyle>
            <a:lvl1pPr marL="0" indent="0" algn="ctr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98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831" y="1216874"/>
            <a:ext cx="18636772" cy="7068688"/>
          </a:xfrm>
        </p:spPr>
        <p:txBody>
          <a:bodyPr anchor="ctr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830" y="8590360"/>
            <a:ext cx="18636773" cy="3003652"/>
          </a:xfrm>
        </p:spPr>
        <p:txBody>
          <a:bodyPr anchor="ctr"/>
          <a:lstStyle>
            <a:lvl1pPr marL="0" indent="0" algn="ctr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883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181" y="1219200"/>
            <a:ext cx="16744954" cy="5985808"/>
          </a:xfrm>
        </p:spPr>
        <p:txBody>
          <a:bodyPr anchor="ctr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3097160" y="7220065"/>
            <a:ext cx="15754138" cy="1065498"/>
          </a:xfrm>
        </p:spPr>
        <p:txBody>
          <a:bodyPr anchor="t">
            <a:normAutofit/>
          </a:bodyPr>
          <a:lstStyle>
            <a:lvl1pPr marL="0" indent="0" algn="r">
              <a:buNone/>
              <a:defRPr sz="252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830" y="8608706"/>
            <a:ext cx="18636773" cy="297899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83080" y="1769592"/>
            <a:ext cx="1097280" cy="1169552"/>
          </a:xfrm>
          <a:prstGeom prst="rect">
            <a:avLst/>
          </a:prstGeom>
        </p:spPr>
        <p:txBody>
          <a:bodyPr vert="horz" lIns="164592" tIns="82296" rIns="164592" bIns="82296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4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908489" y="5856516"/>
            <a:ext cx="1097280" cy="1169552"/>
          </a:xfrm>
          <a:prstGeom prst="rect">
            <a:avLst/>
          </a:prstGeom>
        </p:spPr>
        <p:txBody>
          <a:bodyPr vert="horz" lIns="164592" tIns="82296" rIns="164592" bIns="82296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4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55451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830" y="4253885"/>
            <a:ext cx="18636773" cy="502367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4812" y="9301112"/>
            <a:ext cx="18633958" cy="2281288"/>
          </a:xfrm>
        </p:spPr>
        <p:txBody>
          <a:bodyPr anchor="t"/>
          <a:lstStyle>
            <a:lvl1pPr marL="0" indent="0" algn="ctr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684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644831" y="1219200"/>
            <a:ext cx="18636772" cy="1940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644831" y="3771900"/>
            <a:ext cx="5941771" cy="1152524"/>
          </a:xfrm>
        </p:spPr>
        <p:txBody>
          <a:bodyPr anchor="b">
            <a:noAutofit/>
          </a:bodyPr>
          <a:lstStyle>
            <a:lvl1pPr marL="0" indent="0" algn="ctr">
              <a:buNone/>
              <a:defRPr sz="4320" b="0">
                <a:solidFill>
                  <a:schemeClr val="tx1"/>
                </a:solidFill>
              </a:defRPr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644831" y="5143500"/>
            <a:ext cx="5941771" cy="6438900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04080" y="3771900"/>
            <a:ext cx="5941771" cy="1152524"/>
          </a:xfrm>
        </p:spPr>
        <p:txBody>
          <a:bodyPr anchor="b">
            <a:noAutofit/>
          </a:bodyPr>
          <a:lstStyle>
            <a:lvl1pPr marL="0" indent="0" algn="ctr">
              <a:buNone/>
              <a:defRPr sz="4320" b="0">
                <a:solidFill>
                  <a:schemeClr val="tx1"/>
                </a:solidFill>
              </a:defRPr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7994583" y="5143500"/>
            <a:ext cx="5941771" cy="6438900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4339830" y="3771900"/>
            <a:ext cx="5941771" cy="1152524"/>
          </a:xfrm>
        </p:spPr>
        <p:txBody>
          <a:bodyPr anchor="b">
            <a:noAutofit/>
          </a:bodyPr>
          <a:lstStyle>
            <a:lvl1pPr marL="0" indent="0" algn="ctr">
              <a:buNone/>
              <a:defRPr sz="4320" b="0">
                <a:solidFill>
                  <a:schemeClr val="tx1"/>
                </a:solidFill>
              </a:defRPr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14339830" y="5143500"/>
            <a:ext cx="5941771" cy="6438900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4758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331" y="3636429"/>
            <a:ext cx="6011950" cy="3695702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40" y="3636429"/>
            <a:ext cx="6011950" cy="3695702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892" y="3636429"/>
            <a:ext cx="6011950" cy="3695702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644830" y="1219200"/>
            <a:ext cx="18636773" cy="1940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644831" y="7808212"/>
            <a:ext cx="5941771" cy="1152524"/>
          </a:xfrm>
        </p:spPr>
        <p:txBody>
          <a:bodyPr anchor="b">
            <a:noAutofit/>
          </a:bodyPr>
          <a:lstStyle>
            <a:lvl1pPr marL="0" indent="0" algn="ctr">
              <a:buNone/>
              <a:defRPr sz="3600" b="0">
                <a:solidFill>
                  <a:schemeClr val="tx1"/>
                </a:solidFill>
              </a:defRPr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832584" y="3877836"/>
            <a:ext cx="5566262" cy="3205908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880"/>
            </a:lvl2pPr>
            <a:lvl3pPr marL="1645920" indent="0">
              <a:buNone/>
              <a:defRPr sz="2880"/>
            </a:lvl3pPr>
            <a:lvl4pPr marL="2468880" indent="0">
              <a:buNone/>
              <a:defRPr sz="2880"/>
            </a:lvl4pPr>
            <a:lvl5pPr marL="3291840" indent="0">
              <a:buNone/>
              <a:defRPr sz="2880"/>
            </a:lvl5pPr>
            <a:lvl6pPr marL="4114800" indent="0">
              <a:buNone/>
              <a:defRPr sz="2880"/>
            </a:lvl6pPr>
            <a:lvl7pPr marL="4937760" indent="0">
              <a:buNone/>
              <a:defRPr sz="2880"/>
            </a:lvl7pPr>
            <a:lvl8pPr marL="5760720" indent="0">
              <a:buNone/>
              <a:defRPr sz="2880"/>
            </a:lvl8pPr>
            <a:lvl9pPr marL="6583680" indent="0">
              <a:buNone/>
              <a:defRPr sz="288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644831" y="8960737"/>
            <a:ext cx="5941771" cy="2621666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997019" y="7808212"/>
            <a:ext cx="5941771" cy="1152524"/>
          </a:xfrm>
        </p:spPr>
        <p:txBody>
          <a:bodyPr anchor="b">
            <a:noAutofit/>
          </a:bodyPr>
          <a:lstStyle>
            <a:lvl1pPr marL="0" indent="0" algn="ctr">
              <a:buNone/>
              <a:defRPr sz="3600" b="0">
                <a:solidFill>
                  <a:schemeClr val="tx1"/>
                </a:solidFill>
              </a:defRPr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8182338" y="3878188"/>
            <a:ext cx="5566262" cy="3216328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880"/>
            </a:lvl2pPr>
            <a:lvl3pPr marL="1645920" indent="0">
              <a:buNone/>
              <a:defRPr sz="2880"/>
            </a:lvl3pPr>
            <a:lvl4pPr marL="2468880" indent="0">
              <a:buNone/>
              <a:defRPr sz="2880"/>
            </a:lvl4pPr>
            <a:lvl5pPr marL="3291840" indent="0">
              <a:buNone/>
              <a:defRPr sz="2880"/>
            </a:lvl5pPr>
            <a:lvl6pPr marL="4114800" indent="0">
              <a:buNone/>
              <a:defRPr sz="2880"/>
            </a:lvl6pPr>
            <a:lvl7pPr marL="4937760" indent="0">
              <a:buNone/>
              <a:defRPr sz="2880"/>
            </a:lvl7pPr>
            <a:lvl8pPr marL="5760720" indent="0">
              <a:buNone/>
              <a:defRPr sz="2880"/>
            </a:lvl8pPr>
            <a:lvl9pPr marL="6583680" indent="0">
              <a:buNone/>
              <a:defRPr sz="288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7994583" y="8960735"/>
            <a:ext cx="5941771" cy="2621666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4340055" y="7808212"/>
            <a:ext cx="5941771" cy="1152524"/>
          </a:xfrm>
        </p:spPr>
        <p:txBody>
          <a:bodyPr anchor="b">
            <a:noAutofit/>
          </a:bodyPr>
          <a:lstStyle>
            <a:lvl1pPr marL="0" indent="0" algn="ctr">
              <a:buNone/>
              <a:defRPr sz="3600" b="0">
                <a:solidFill>
                  <a:schemeClr val="tx1"/>
                </a:solidFill>
              </a:defRPr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4536257" y="3868864"/>
            <a:ext cx="5566262" cy="3214588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880"/>
            </a:lvl1pPr>
            <a:lvl2pPr marL="822960" indent="0">
              <a:buNone/>
              <a:defRPr sz="2880"/>
            </a:lvl2pPr>
            <a:lvl3pPr marL="1645920" indent="0">
              <a:buNone/>
              <a:defRPr sz="2880"/>
            </a:lvl3pPr>
            <a:lvl4pPr marL="2468880" indent="0">
              <a:buNone/>
              <a:defRPr sz="2880"/>
            </a:lvl4pPr>
            <a:lvl5pPr marL="3291840" indent="0">
              <a:buNone/>
              <a:defRPr sz="2880"/>
            </a:lvl5pPr>
            <a:lvl6pPr marL="4114800" indent="0">
              <a:buNone/>
              <a:defRPr sz="2880"/>
            </a:lvl6pPr>
            <a:lvl7pPr marL="4937760" indent="0">
              <a:buNone/>
              <a:defRPr sz="2880"/>
            </a:lvl7pPr>
            <a:lvl8pPr marL="5760720" indent="0">
              <a:buNone/>
              <a:defRPr sz="2880"/>
            </a:lvl8pPr>
            <a:lvl9pPr marL="6583680" indent="0">
              <a:buNone/>
              <a:defRPr sz="288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14339830" y="8960731"/>
            <a:ext cx="5941771" cy="2621670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822960" indent="0">
              <a:buNone/>
              <a:defRPr sz="2160"/>
            </a:lvl2pPr>
            <a:lvl3pPr marL="1645920" indent="0">
              <a:buNone/>
              <a:defRPr sz="1800"/>
            </a:lvl3pPr>
            <a:lvl4pPr marL="2468880" indent="0">
              <a:buNone/>
              <a:defRPr sz="1620"/>
            </a:lvl4pPr>
            <a:lvl5pPr marL="3291840" indent="0">
              <a:buNone/>
              <a:defRPr sz="1620"/>
            </a:lvl5pPr>
            <a:lvl6pPr marL="4114800" indent="0">
              <a:buNone/>
              <a:defRPr sz="1620"/>
            </a:lvl6pPr>
            <a:lvl7pPr marL="4937760" indent="0">
              <a:buNone/>
              <a:defRPr sz="1620"/>
            </a:lvl7pPr>
            <a:lvl8pPr marL="5760720" indent="0">
              <a:buNone/>
              <a:defRPr sz="1620"/>
            </a:lvl8pPr>
            <a:lvl9pPr marL="6583680" indent="0">
              <a:buNone/>
              <a:defRPr sz="16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265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95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169523" y="1219199"/>
            <a:ext cx="4112077" cy="10363202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4833" y="1219199"/>
            <a:ext cx="14250370" cy="10363202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96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7330" y="3419477"/>
            <a:ext cx="18928080" cy="5705474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7330" y="9178927"/>
            <a:ext cx="18928080" cy="3000374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8760" y="3651250"/>
            <a:ext cx="932688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09960" y="3651250"/>
            <a:ext cx="932688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73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618" y="730251"/>
            <a:ext cx="1892808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619" y="3362326"/>
            <a:ext cx="9284017" cy="1647824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1619" y="5010150"/>
            <a:ext cx="9284017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09960" y="3362326"/>
            <a:ext cx="9329738" cy="1647824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109960" y="5010150"/>
            <a:ext cx="9329738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61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94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417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619" y="914400"/>
            <a:ext cx="7078027" cy="320040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29738" y="1974851"/>
            <a:ext cx="11109960" cy="9747250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1619" y="4114800"/>
            <a:ext cx="7078027" cy="7623176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883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619" y="914400"/>
            <a:ext cx="7078027" cy="320040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329738" y="1974851"/>
            <a:ext cx="11109960" cy="9747250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1619" y="4114800"/>
            <a:ext cx="7078027" cy="7623176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2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8760" y="730251"/>
            <a:ext cx="1892808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8760" y="3651250"/>
            <a:ext cx="1892808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08760" y="12712701"/>
            <a:ext cx="493776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69480" y="12712701"/>
            <a:ext cx="740664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499080" y="12712701"/>
            <a:ext cx="493776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1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4831" y="1219200"/>
            <a:ext cx="18636772" cy="19409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4831" y="3464899"/>
            <a:ext cx="18636772" cy="8117502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821725" y="11766551"/>
            <a:ext cx="493776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6C2B58E2-A1FE-4257-AD85-18DF2DA4D6C2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4832" y="11766551"/>
            <a:ext cx="120111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925221" y="11766551"/>
            <a:ext cx="135638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1476B49-3405-47D3-8A32-067281D431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7594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ctr" defTabSz="822960" rtl="0" eaLnBrk="1" latinLnBrk="0" hangingPunct="1">
        <a:spcBef>
          <a:spcPct val="0"/>
        </a:spcBef>
        <a:buNone/>
        <a:defRPr sz="72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17220" indent="-55080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3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1296000" indent="-48600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"/>
        <a:defRPr sz="32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846800" indent="-38880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288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2494800" indent="-38880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"/>
        <a:defRPr sz="252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3013200" indent="-38880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252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3626280" indent="-41148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252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4323240" indent="-41148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252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5020200" indent="-41148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252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5591160" indent="-411480" algn="l" defTabSz="822960" rtl="0" eaLnBrk="1" latinLnBrk="0" hangingPunct="1">
        <a:spcBef>
          <a:spcPct val="20000"/>
        </a:spcBef>
        <a:spcAft>
          <a:spcPts val="1080"/>
        </a:spcAft>
        <a:buClr>
          <a:schemeClr val="tx2"/>
        </a:buClr>
        <a:buSzPct val="70000"/>
        <a:buFont typeface="Wingdings 2" charset="2"/>
        <a:buChar char=""/>
        <a:defRPr sz="252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82296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image" Target="../media/image58.emf"/><Relationship Id="rId18" Type="http://schemas.openxmlformats.org/officeDocument/2006/relationships/image" Target="../media/image63.emf"/><Relationship Id="rId26" Type="http://schemas.openxmlformats.org/officeDocument/2006/relationships/image" Target="../media/image71.emf"/><Relationship Id="rId3" Type="http://schemas.openxmlformats.org/officeDocument/2006/relationships/image" Target="../media/image48.emf"/><Relationship Id="rId21" Type="http://schemas.openxmlformats.org/officeDocument/2006/relationships/image" Target="../media/image66.emf"/><Relationship Id="rId34" Type="http://schemas.openxmlformats.org/officeDocument/2006/relationships/image" Target="../media/image79.png"/><Relationship Id="rId7" Type="http://schemas.openxmlformats.org/officeDocument/2006/relationships/image" Target="../media/image52.emf"/><Relationship Id="rId12" Type="http://schemas.openxmlformats.org/officeDocument/2006/relationships/image" Target="../media/image57.emf"/><Relationship Id="rId17" Type="http://schemas.openxmlformats.org/officeDocument/2006/relationships/image" Target="../media/image62.emf"/><Relationship Id="rId25" Type="http://schemas.openxmlformats.org/officeDocument/2006/relationships/image" Target="../media/image70.emf"/><Relationship Id="rId33" Type="http://schemas.openxmlformats.org/officeDocument/2006/relationships/image" Target="../media/image78.png"/><Relationship Id="rId2" Type="http://schemas.openxmlformats.org/officeDocument/2006/relationships/image" Target="../media/image47.emf"/><Relationship Id="rId16" Type="http://schemas.openxmlformats.org/officeDocument/2006/relationships/image" Target="../media/image61.emf"/><Relationship Id="rId20" Type="http://schemas.openxmlformats.org/officeDocument/2006/relationships/image" Target="../media/image65.emf"/><Relationship Id="rId29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11" Type="http://schemas.openxmlformats.org/officeDocument/2006/relationships/image" Target="../media/image56.emf"/><Relationship Id="rId24" Type="http://schemas.openxmlformats.org/officeDocument/2006/relationships/image" Target="../media/image69.emf"/><Relationship Id="rId32" Type="http://schemas.openxmlformats.org/officeDocument/2006/relationships/image" Target="../media/image77.jpg"/><Relationship Id="rId5" Type="http://schemas.openxmlformats.org/officeDocument/2006/relationships/image" Target="../media/image50.emf"/><Relationship Id="rId15" Type="http://schemas.openxmlformats.org/officeDocument/2006/relationships/image" Target="../media/image60.emf"/><Relationship Id="rId23" Type="http://schemas.openxmlformats.org/officeDocument/2006/relationships/image" Target="../media/image68.emf"/><Relationship Id="rId28" Type="http://schemas.openxmlformats.org/officeDocument/2006/relationships/image" Target="../media/image73.emf"/><Relationship Id="rId10" Type="http://schemas.openxmlformats.org/officeDocument/2006/relationships/image" Target="../media/image55.emf"/><Relationship Id="rId19" Type="http://schemas.openxmlformats.org/officeDocument/2006/relationships/image" Target="../media/image64.emf"/><Relationship Id="rId31" Type="http://schemas.openxmlformats.org/officeDocument/2006/relationships/image" Target="../media/image76.png"/><Relationship Id="rId4" Type="http://schemas.openxmlformats.org/officeDocument/2006/relationships/image" Target="../media/image49.emf"/><Relationship Id="rId9" Type="http://schemas.openxmlformats.org/officeDocument/2006/relationships/image" Target="../media/image54.emf"/><Relationship Id="rId14" Type="http://schemas.openxmlformats.org/officeDocument/2006/relationships/image" Target="../media/image59.emf"/><Relationship Id="rId22" Type="http://schemas.openxmlformats.org/officeDocument/2006/relationships/image" Target="../media/image67.emf"/><Relationship Id="rId27" Type="http://schemas.openxmlformats.org/officeDocument/2006/relationships/image" Target="../media/image72.emf"/><Relationship Id="rId30" Type="http://schemas.openxmlformats.org/officeDocument/2006/relationships/image" Target="../media/image75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13" Type="http://schemas.openxmlformats.org/officeDocument/2006/relationships/image" Target="../media/image91.emf"/><Relationship Id="rId18" Type="http://schemas.openxmlformats.org/officeDocument/2006/relationships/image" Target="../media/image96.emf"/><Relationship Id="rId3" Type="http://schemas.openxmlformats.org/officeDocument/2006/relationships/image" Target="../media/image81.emf"/><Relationship Id="rId21" Type="http://schemas.openxmlformats.org/officeDocument/2006/relationships/image" Target="../media/image99.emf"/><Relationship Id="rId7" Type="http://schemas.openxmlformats.org/officeDocument/2006/relationships/image" Target="../media/image85.emf"/><Relationship Id="rId12" Type="http://schemas.openxmlformats.org/officeDocument/2006/relationships/image" Target="../media/image90.emf"/><Relationship Id="rId17" Type="http://schemas.openxmlformats.org/officeDocument/2006/relationships/image" Target="../media/image95.emf"/><Relationship Id="rId2" Type="http://schemas.openxmlformats.org/officeDocument/2006/relationships/image" Target="../media/image80.emf"/><Relationship Id="rId16" Type="http://schemas.openxmlformats.org/officeDocument/2006/relationships/image" Target="../media/image94.emf"/><Relationship Id="rId20" Type="http://schemas.openxmlformats.org/officeDocument/2006/relationships/image" Target="../media/image9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emf"/><Relationship Id="rId11" Type="http://schemas.openxmlformats.org/officeDocument/2006/relationships/image" Target="../media/image89.emf"/><Relationship Id="rId24" Type="http://schemas.openxmlformats.org/officeDocument/2006/relationships/image" Target="../media/image78.png"/><Relationship Id="rId5" Type="http://schemas.openxmlformats.org/officeDocument/2006/relationships/image" Target="../media/image83.emf"/><Relationship Id="rId15" Type="http://schemas.openxmlformats.org/officeDocument/2006/relationships/image" Target="../media/image93.emf"/><Relationship Id="rId23" Type="http://schemas.openxmlformats.org/officeDocument/2006/relationships/image" Target="../media/image76.png"/><Relationship Id="rId10" Type="http://schemas.openxmlformats.org/officeDocument/2006/relationships/image" Target="../media/image88.emf"/><Relationship Id="rId19" Type="http://schemas.openxmlformats.org/officeDocument/2006/relationships/image" Target="../media/image97.emf"/><Relationship Id="rId4" Type="http://schemas.openxmlformats.org/officeDocument/2006/relationships/image" Target="../media/image82.emf"/><Relationship Id="rId9" Type="http://schemas.openxmlformats.org/officeDocument/2006/relationships/image" Target="../media/image87.emf"/><Relationship Id="rId14" Type="http://schemas.openxmlformats.org/officeDocument/2006/relationships/image" Target="../media/image92.emf"/><Relationship Id="rId22" Type="http://schemas.openxmlformats.org/officeDocument/2006/relationships/image" Target="../media/image10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14.e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1.e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13.emf"/><Relationship Id="rId20" Type="http://schemas.openxmlformats.org/officeDocument/2006/relationships/image" Target="../media/image115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8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0.e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7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2.emf"/><Relationship Id="rId22" Type="http://schemas.openxmlformats.org/officeDocument/2006/relationships/image" Target="../media/image11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02309" y="3570792"/>
            <a:ext cx="18840434" cy="6570679"/>
          </a:xfrm>
          <a:prstGeom prst="roundRect">
            <a:avLst/>
          </a:prstGeom>
          <a:gradFill flip="none" rotWithShape="1">
            <a:gsLst>
              <a:gs pos="4000">
                <a:srgbClr val="00B0F0">
                  <a:lumMod val="100000"/>
                  <a:alpha val="20000"/>
                </a:srgbClr>
              </a:gs>
              <a:gs pos="50000">
                <a:srgbClr val="FF0000">
                  <a:alpha val="20000"/>
                </a:srgbClr>
              </a:gs>
              <a:gs pos="100000">
                <a:srgbClr val="FFC000">
                  <a:alpha val="2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4" name="Right Arrow 73"/>
          <p:cNvSpPr/>
          <p:nvPr/>
        </p:nvSpPr>
        <p:spPr>
          <a:xfrm>
            <a:off x="2466462" y="8633972"/>
            <a:ext cx="1019128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D2A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Right Arrow 72"/>
          <p:cNvSpPr/>
          <p:nvPr/>
        </p:nvSpPr>
        <p:spPr>
          <a:xfrm>
            <a:off x="15707648" y="6658834"/>
            <a:ext cx="1029369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Right Arrow 70"/>
          <p:cNvSpPr/>
          <p:nvPr/>
        </p:nvSpPr>
        <p:spPr>
          <a:xfrm>
            <a:off x="9842630" y="6665093"/>
            <a:ext cx="1029369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0" name="Right Arrow 69"/>
          <p:cNvSpPr/>
          <p:nvPr/>
        </p:nvSpPr>
        <p:spPr>
          <a:xfrm>
            <a:off x="7179010" y="6658834"/>
            <a:ext cx="458196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22" y="5787807"/>
            <a:ext cx="1881052" cy="164479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91" y="8207628"/>
            <a:ext cx="2048187" cy="12723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6" y="3698142"/>
            <a:ext cx="1977417" cy="148734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64" y="5591295"/>
            <a:ext cx="2038355" cy="204908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965" y="5592853"/>
            <a:ext cx="2029343" cy="204908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2678" y="5592853"/>
            <a:ext cx="2045632" cy="204908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0" name="Right Arrow 9"/>
          <p:cNvSpPr/>
          <p:nvPr/>
        </p:nvSpPr>
        <p:spPr>
          <a:xfrm>
            <a:off x="2589698" y="6651789"/>
            <a:ext cx="2230417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31" y="3974839"/>
            <a:ext cx="1204113" cy="71387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7" name="TextBox 16"/>
          <p:cNvSpPr txBox="1"/>
          <p:nvPr/>
        </p:nvSpPr>
        <p:spPr>
          <a:xfrm>
            <a:off x="2865131" y="4147105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046" y="6459878"/>
            <a:ext cx="844303" cy="15751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1" name="TextBox 20"/>
          <p:cNvSpPr txBox="1"/>
          <p:nvPr/>
        </p:nvSpPr>
        <p:spPr>
          <a:xfrm>
            <a:off x="3110815" y="6363179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18492" y="6807652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192" y="6924208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345" y="7686744"/>
            <a:ext cx="1035071" cy="96020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5" name="TextBox 24"/>
          <p:cNvSpPr txBox="1"/>
          <p:nvPr/>
        </p:nvSpPr>
        <p:spPr>
          <a:xfrm>
            <a:off x="2260916" y="7969016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67502" y="8747840"/>
            <a:ext cx="47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636" y="6459878"/>
            <a:ext cx="844303" cy="15751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3" name="TextBox 42"/>
          <p:cNvSpPr txBox="1"/>
          <p:nvPr/>
        </p:nvSpPr>
        <p:spPr>
          <a:xfrm>
            <a:off x="9730405" y="6363180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4711" y="6461840"/>
            <a:ext cx="844303" cy="15751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8" name="TextBox 47"/>
          <p:cNvSpPr txBox="1"/>
          <p:nvPr/>
        </p:nvSpPr>
        <p:spPr>
          <a:xfrm>
            <a:off x="15599481" y="6365142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88681" y="5185485"/>
            <a:ext cx="1093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4-Pyrenyl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201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8550" y="7438528"/>
            <a:ext cx="1576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1-Triphenylenyl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227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5508" y="9484035"/>
            <a:ext cx="1471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Phenanthrene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178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02777" y="7627898"/>
            <a:ext cx="1620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Benzo[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pyrene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252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992451" y="7630211"/>
            <a:ext cx="1938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Benzo[</a:t>
            </a:r>
            <a:r>
              <a:rPr lang="en-US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perylene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276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328715" y="7623947"/>
            <a:ext cx="1093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Coronene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300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39" y="7547635"/>
            <a:ext cx="1941259" cy="199795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61" name="TextBox 60"/>
          <p:cNvSpPr txBox="1"/>
          <p:nvPr/>
        </p:nvSpPr>
        <p:spPr>
          <a:xfrm>
            <a:off x="3389113" y="9545589"/>
            <a:ext cx="22573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4-Phenylphenanthrene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254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632" y="5594753"/>
            <a:ext cx="2043661" cy="204894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65" name="TextBox 64"/>
          <p:cNvSpPr txBox="1"/>
          <p:nvPr/>
        </p:nvSpPr>
        <p:spPr>
          <a:xfrm>
            <a:off x="7750309" y="7625027"/>
            <a:ext cx="1906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Benzo[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]pyren-1-yl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251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2259" y="5591295"/>
            <a:ext cx="2040539" cy="2033116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69" name="TextBox 68"/>
          <p:cNvSpPr txBox="1"/>
          <p:nvPr/>
        </p:nvSpPr>
        <p:spPr>
          <a:xfrm>
            <a:off x="13460682" y="7624417"/>
            <a:ext cx="2223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Benzo[</a:t>
            </a:r>
            <a:r>
              <a:rPr lang="en-US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]perylen-1-yl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275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Bent-Up Arrow 10"/>
          <p:cNvSpPr/>
          <p:nvPr/>
        </p:nvSpPr>
        <p:spPr>
          <a:xfrm>
            <a:off x="5571688" y="8154890"/>
            <a:ext cx="683062" cy="647025"/>
          </a:xfrm>
          <a:prstGeom prst="bentUpArrow">
            <a:avLst>
              <a:gd name="adj1" fmla="val 20129"/>
              <a:gd name="adj2" fmla="val 20228"/>
              <a:gd name="adj3" fmla="val 20119"/>
            </a:avLst>
          </a:prstGeom>
          <a:solidFill>
            <a:schemeClr val="bg1"/>
          </a:solidFill>
          <a:ln>
            <a:solidFill>
              <a:srgbClr val="D2A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Bent-Up Arrow 59"/>
          <p:cNvSpPr/>
          <p:nvPr/>
        </p:nvSpPr>
        <p:spPr>
          <a:xfrm flipV="1">
            <a:off x="2593461" y="4769288"/>
            <a:ext cx="3661289" cy="647025"/>
          </a:xfrm>
          <a:prstGeom prst="bentUpArrow">
            <a:avLst>
              <a:gd name="adj1" fmla="val 20129"/>
              <a:gd name="adj2" fmla="val 19860"/>
              <a:gd name="adj3" fmla="val 1987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508488" y="4874234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188" y="4990790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79" name="TextBox 78"/>
          <p:cNvSpPr txBox="1"/>
          <p:nvPr/>
        </p:nvSpPr>
        <p:spPr>
          <a:xfrm>
            <a:off x="2766988" y="8785885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88" y="8902441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750" y="8856690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2" name="TextBox 81"/>
          <p:cNvSpPr txBox="1"/>
          <p:nvPr/>
        </p:nvSpPr>
        <p:spPr>
          <a:xfrm>
            <a:off x="7158505" y="6890207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205" y="7006763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92" name="Right Arrow 91"/>
          <p:cNvSpPr/>
          <p:nvPr/>
        </p:nvSpPr>
        <p:spPr>
          <a:xfrm>
            <a:off x="13036088" y="6658834"/>
            <a:ext cx="458196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13015583" y="6890207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4" name="Picture 9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5283" y="7006763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5" name="TextBox 54"/>
          <p:cNvSpPr txBox="1"/>
          <p:nvPr/>
        </p:nvSpPr>
        <p:spPr>
          <a:xfrm>
            <a:off x="10151870" y="6890207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570" y="7006763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9" name="TextBox 58"/>
          <p:cNvSpPr txBox="1"/>
          <p:nvPr/>
        </p:nvSpPr>
        <p:spPr>
          <a:xfrm>
            <a:off x="16030227" y="6890207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9927" y="7006763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91104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204" t="6173" r="12963"/>
          <a:stretch/>
        </p:blipFill>
        <p:spPr>
          <a:xfrm>
            <a:off x="6028267" y="4453467"/>
            <a:ext cx="10363200" cy="51477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6660" t="10277" r="9232" b="7118"/>
          <a:stretch/>
        </p:blipFill>
        <p:spPr>
          <a:xfrm>
            <a:off x="13956945" y="4776794"/>
            <a:ext cx="2082181" cy="17764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9481" y="4666037"/>
            <a:ext cx="3706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351951" y="4666037"/>
            <a:ext cx="3706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622992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387" y="4365493"/>
            <a:ext cx="10242825" cy="49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5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14" y="91944"/>
            <a:ext cx="9631241" cy="13612570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50216" y="11893711"/>
            <a:ext cx="1154623" cy="1305778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51255" y="10557058"/>
            <a:ext cx="1229934" cy="1361828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3238" y="9203639"/>
            <a:ext cx="1198463" cy="97373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19492" y="11134535"/>
            <a:ext cx="1010644" cy="1143467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601" y="11689683"/>
            <a:ext cx="1180575" cy="1197067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0260" y="9218837"/>
            <a:ext cx="1028531" cy="10184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8797" y="12353046"/>
            <a:ext cx="1055363" cy="13132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0965" y="9225547"/>
            <a:ext cx="1484663" cy="110773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258" y="11193233"/>
            <a:ext cx="1457831" cy="113453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1801" y="12259769"/>
            <a:ext cx="760219" cy="73253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7252" y="10661425"/>
            <a:ext cx="849656" cy="12864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9153" y="7195163"/>
            <a:ext cx="1154623" cy="130577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2405" y="5181211"/>
            <a:ext cx="1223941" cy="178675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41192" y="3914486"/>
            <a:ext cx="1330543" cy="140493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7174" y="7673947"/>
            <a:ext cx="1100081" cy="121493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1948" y="6302589"/>
            <a:ext cx="1162688" cy="12328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9453" y="7195163"/>
            <a:ext cx="1323675" cy="135786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7659" y="5635401"/>
            <a:ext cx="1117969" cy="173306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4265" y="5273683"/>
            <a:ext cx="1261069" cy="97373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9152" y="-12758"/>
            <a:ext cx="1176828" cy="136974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9153" y="2258332"/>
            <a:ext cx="1154623" cy="130577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464" y="3386139"/>
            <a:ext cx="1336095" cy="11905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6013" y="3143555"/>
            <a:ext cx="1251606" cy="12501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295" y="1997714"/>
            <a:ext cx="1311759" cy="125326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502" y="1907116"/>
            <a:ext cx="1162320" cy="13322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193" y="483660"/>
            <a:ext cx="1113919" cy="12552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6106490" y="1580862"/>
            <a:ext cx="31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934165" y="11918886"/>
            <a:ext cx="31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8960971" y="10309985"/>
            <a:ext cx="0" cy="231160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28" t="6856" r="6469" b="8411"/>
          <a:stretch/>
        </p:blipFill>
        <p:spPr>
          <a:xfrm>
            <a:off x="9820432" y="9244805"/>
            <a:ext cx="1034652" cy="89248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82821" y="9174317"/>
            <a:ext cx="1023080" cy="104410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7549" y="12363080"/>
            <a:ext cx="1109031" cy="1149539"/>
          </a:xfrm>
          <a:prstGeom prst="rect">
            <a:avLst/>
          </a:prstGeom>
        </p:spPr>
      </p:pic>
      <p:cxnSp>
        <p:nvCxnSpPr>
          <p:cNvPr id="47" name="Straight Arrow Connector 46"/>
          <p:cNvCxnSpPr/>
          <p:nvPr/>
        </p:nvCxnSpPr>
        <p:spPr>
          <a:xfrm>
            <a:off x="13220551" y="10218420"/>
            <a:ext cx="0" cy="17004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/>
          <p:cNvPicPr>
            <a:picLocks noChangeAspect="1"/>
          </p:cNvPicPr>
          <p:nvPr/>
        </p:nvPicPr>
        <p:blipFill>
          <a:blip r:embed="rId3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06858" y="8045205"/>
            <a:ext cx="1200608" cy="119921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114" y="9193259"/>
            <a:ext cx="51186" cy="5115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084" y="12353046"/>
            <a:ext cx="58185" cy="5815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55">
            <a:off x="11984166" y="9859603"/>
            <a:ext cx="154195" cy="590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55">
            <a:off x="12283547" y="11918322"/>
            <a:ext cx="154195" cy="5900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55">
            <a:off x="13429761" y="9934633"/>
            <a:ext cx="154195" cy="5900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55">
            <a:off x="14469482" y="13133375"/>
            <a:ext cx="154195" cy="5900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55">
            <a:off x="16148332" y="12406699"/>
            <a:ext cx="154195" cy="5900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4630" y="12689326"/>
            <a:ext cx="58185" cy="5815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8855">
            <a:off x="16022531" y="11286982"/>
            <a:ext cx="154195" cy="5900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8583" y="11500334"/>
            <a:ext cx="58185" cy="58152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445" y="7817408"/>
            <a:ext cx="58185" cy="5815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3345" y="6069041"/>
            <a:ext cx="58185" cy="58152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7795" y="4523875"/>
            <a:ext cx="58185" cy="5815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328" y="2877108"/>
            <a:ext cx="58185" cy="5815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3777" y="572058"/>
            <a:ext cx="58185" cy="58152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5137845" y="0"/>
            <a:ext cx="33214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128226" y="4679105"/>
            <a:ext cx="3513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137844" y="9147806"/>
            <a:ext cx="33214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378" y="1961643"/>
            <a:ext cx="440727" cy="82939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6106490" y="6189056"/>
            <a:ext cx="31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165" y="6501935"/>
            <a:ext cx="761244" cy="45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4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501" y="5499"/>
            <a:ext cx="11882632" cy="13704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1197" y="959086"/>
            <a:ext cx="1191999" cy="12309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1425" y="3334076"/>
            <a:ext cx="1314449" cy="14350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8194" y="3622055"/>
            <a:ext cx="1288695" cy="14069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4132" y="1374007"/>
            <a:ext cx="1249307" cy="13701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64655" y="5558094"/>
            <a:ext cx="1240932" cy="14366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05908" y="2768566"/>
            <a:ext cx="1363194" cy="11877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4133" y="3795868"/>
            <a:ext cx="1249307" cy="1390465"/>
          </a:xfrm>
          <a:prstGeom prst="rect">
            <a:avLst/>
          </a:prstGeom>
          <a:ln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6158" y="776686"/>
            <a:ext cx="1172567" cy="13230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4131" y="-32939"/>
            <a:ext cx="1186203" cy="142617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024" y="1065331"/>
            <a:ext cx="1233319" cy="137402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41324" y="5558094"/>
            <a:ext cx="1427251" cy="1156607"/>
          </a:xfrm>
          <a:prstGeom prst="rect">
            <a:avLst/>
          </a:prstGeom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0267" y="3479679"/>
            <a:ext cx="1242335" cy="135118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4371" y="7901244"/>
            <a:ext cx="1511043" cy="145123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5864" y="9786055"/>
            <a:ext cx="1443793" cy="141681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4131" y="7439810"/>
            <a:ext cx="1341969" cy="143789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6601" y="10113513"/>
            <a:ext cx="1430288" cy="148153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40204" y="11915482"/>
            <a:ext cx="1501360" cy="136328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50849" y="12052990"/>
            <a:ext cx="1364662" cy="1339159"/>
          </a:xfrm>
          <a:prstGeom prst="rect">
            <a:avLst/>
          </a:prstGeom>
          <a:ln>
            <a:noFill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4131" y="10623863"/>
            <a:ext cx="1341969" cy="1340405"/>
          </a:xfrm>
          <a:prstGeom prst="rect">
            <a:avLst/>
          </a:prstGeom>
          <a:ln>
            <a:noFill/>
          </a:ln>
        </p:spPr>
      </p:pic>
      <p:cxnSp>
        <p:nvCxnSpPr>
          <p:cNvPr id="28" name="Straight Arrow Connector 27"/>
          <p:cNvCxnSpPr/>
          <p:nvPr/>
        </p:nvCxnSpPr>
        <p:spPr>
          <a:xfrm>
            <a:off x="12434880" y="4780067"/>
            <a:ext cx="0" cy="55075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10525165" y="2284249"/>
            <a:ext cx="339490" cy="3483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4387505" y="3954892"/>
            <a:ext cx="0" cy="55075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2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076" y="3073316"/>
            <a:ext cx="1086373" cy="113631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4979137" y="-169330"/>
            <a:ext cx="37863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79137" y="6720778"/>
            <a:ext cx="40267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8870" y="8179358"/>
            <a:ext cx="58185" cy="5815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8870" y="11265458"/>
            <a:ext cx="58185" cy="5815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3145" y="4455083"/>
            <a:ext cx="58185" cy="5815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9795" y="2350058"/>
            <a:ext cx="58185" cy="5815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995" y="597458"/>
            <a:ext cx="58185" cy="581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072748" y="2099708"/>
            <a:ext cx="31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636" y="2480489"/>
            <a:ext cx="440727" cy="82939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6072748" y="4270417"/>
            <a:ext cx="31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636" y="4651198"/>
            <a:ext cx="440727" cy="8293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6177927" y="9250035"/>
            <a:ext cx="31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815" y="9630816"/>
            <a:ext cx="440727" cy="8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03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479" y="3941301"/>
            <a:ext cx="9390907" cy="53446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813657" y="40270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85456" y="402705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757248" y="402702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13656" y="640593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85454" y="640590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782896" y="6428974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354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795" t="13072" r="12874" b="12026"/>
          <a:stretch/>
        </p:blipFill>
        <p:spPr>
          <a:xfrm>
            <a:off x="7404100" y="4165601"/>
            <a:ext cx="7442200" cy="5461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844748" y="43053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106815" y="43053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365630" y="43053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44747" y="58902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106814" y="58902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365629" y="589026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44746" y="74676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06814" y="74676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3764197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6554" t="13517" r="12104" b="12404"/>
          <a:stretch/>
        </p:blipFill>
        <p:spPr>
          <a:xfrm>
            <a:off x="7483276" y="4198130"/>
            <a:ext cx="7443387" cy="54009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31151" y="9080500"/>
            <a:ext cx="14605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624405" y="9080500"/>
            <a:ext cx="14605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052" y="9080500"/>
            <a:ext cx="14605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019696" y="9080500"/>
            <a:ext cx="14605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708796" y="9080500"/>
            <a:ext cx="14605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849056" y="4309217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35298" y="4309217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49055" y="667717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231411" y="6677172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04343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526" t="8368" r="13239" b="7149"/>
          <a:stretch/>
        </p:blipFill>
        <p:spPr>
          <a:xfrm>
            <a:off x="7480300" y="3822701"/>
            <a:ext cx="7327900" cy="61595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850194" y="395397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103436" y="395397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373764" y="395397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50194" y="57701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103435" y="577016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374214" y="5770164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0193" y="759489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210567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996" t="9375" r="10614" b="4409"/>
          <a:stretch/>
        </p:blipFill>
        <p:spPr>
          <a:xfrm>
            <a:off x="7247466" y="3810000"/>
            <a:ext cx="7586133" cy="64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96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995" t="10278" r="11305" b="5086"/>
          <a:stretch/>
        </p:blipFill>
        <p:spPr>
          <a:xfrm>
            <a:off x="7247467" y="3877733"/>
            <a:ext cx="75184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9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02309" y="3570792"/>
            <a:ext cx="13638382" cy="6570679"/>
          </a:xfrm>
          <a:prstGeom prst="roundRect">
            <a:avLst/>
          </a:prstGeom>
          <a:gradFill flip="none" rotWithShape="1">
            <a:gsLst>
              <a:gs pos="4000">
                <a:srgbClr val="00B0F0">
                  <a:lumMod val="100000"/>
                  <a:alpha val="20000"/>
                </a:srgbClr>
              </a:gs>
              <a:gs pos="50000">
                <a:srgbClr val="FF0000">
                  <a:alpha val="20000"/>
                </a:srgbClr>
              </a:gs>
              <a:gs pos="100000">
                <a:srgbClr val="FFC000">
                  <a:alpha val="2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2466462" y="8633972"/>
            <a:ext cx="1019128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D2A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10498175" y="6658834"/>
            <a:ext cx="1029369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7245734" y="6665093"/>
            <a:ext cx="1029369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22" y="5787807"/>
            <a:ext cx="1881052" cy="164479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91" y="8207628"/>
            <a:ext cx="2048187" cy="12723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6" y="3698142"/>
            <a:ext cx="1977417" cy="148734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64" y="5591295"/>
            <a:ext cx="2038355" cy="204908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069" y="5592853"/>
            <a:ext cx="2029343" cy="204908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3205" y="5592853"/>
            <a:ext cx="2045632" cy="204908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5" name="Right Arrow 14"/>
          <p:cNvSpPr/>
          <p:nvPr/>
        </p:nvSpPr>
        <p:spPr>
          <a:xfrm>
            <a:off x="2461588" y="6651789"/>
            <a:ext cx="2358528" cy="2599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31" y="3974839"/>
            <a:ext cx="1204113" cy="71387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7" name="TextBox 16"/>
          <p:cNvSpPr txBox="1"/>
          <p:nvPr/>
        </p:nvSpPr>
        <p:spPr>
          <a:xfrm>
            <a:off x="2865131" y="4147105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046" y="6459878"/>
            <a:ext cx="844303" cy="15751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9" name="TextBox 18"/>
          <p:cNvSpPr txBox="1"/>
          <p:nvPr/>
        </p:nvSpPr>
        <p:spPr>
          <a:xfrm>
            <a:off x="3110815" y="6363179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18492" y="6807652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192" y="6924208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345" y="7686744"/>
            <a:ext cx="1035071" cy="96020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3" name="TextBox 22"/>
          <p:cNvSpPr txBox="1"/>
          <p:nvPr/>
        </p:nvSpPr>
        <p:spPr>
          <a:xfrm>
            <a:off x="2260916" y="7969016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40" y="6459878"/>
            <a:ext cx="844303" cy="15751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6" name="TextBox 25"/>
          <p:cNvSpPr txBox="1"/>
          <p:nvPr/>
        </p:nvSpPr>
        <p:spPr>
          <a:xfrm>
            <a:off x="7133509" y="6363180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238" y="6461840"/>
            <a:ext cx="844303" cy="15751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8" name="TextBox 27"/>
          <p:cNvSpPr txBox="1"/>
          <p:nvPr/>
        </p:nvSpPr>
        <p:spPr>
          <a:xfrm>
            <a:off x="10390008" y="6365142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88681" y="5185485"/>
            <a:ext cx="1093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4-Pyrenyl</a:t>
            </a:r>
          </a:p>
          <a:p>
            <a:pPr algn="ctr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= 201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8550" y="7438528"/>
            <a:ext cx="1576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1-Triphenylenyl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227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5508" y="9484035"/>
            <a:ext cx="1471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Phenanthrene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178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85571" y="7627898"/>
            <a:ext cx="2055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Benzo[</a:t>
            </a:r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pyrene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= 252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78349" y="7630211"/>
            <a:ext cx="2372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Benzo[</a:t>
            </a:r>
            <a:r>
              <a:rPr lang="en-US" sz="1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perylene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p6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276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906846" y="7623947"/>
            <a:ext cx="1518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Coronene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p9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300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39" y="7547635"/>
            <a:ext cx="1941259" cy="199795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36" name="TextBox 35"/>
          <p:cNvSpPr txBox="1"/>
          <p:nvPr/>
        </p:nvSpPr>
        <p:spPr>
          <a:xfrm>
            <a:off x="3389113" y="9545589"/>
            <a:ext cx="22573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4-Phenylphenanthrene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254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Bent-Up Arrow 40"/>
          <p:cNvSpPr/>
          <p:nvPr/>
        </p:nvSpPr>
        <p:spPr>
          <a:xfrm>
            <a:off x="5571688" y="8154890"/>
            <a:ext cx="683062" cy="647025"/>
          </a:xfrm>
          <a:prstGeom prst="bentUpArrow">
            <a:avLst>
              <a:gd name="adj1" fmla="val 20129"/>
              <a:gd name="adj2" fmla="val 20228"/>
              <a:gd name="adj3" fmla="val 20119"/>
            </a:avLst>
          </a:prstGeom>
          <a:solidFill>
            <a:schemeClr val="bg1"/>
          </a:solidFill>
          <a:ln>
            <a:solidFill>
              <a:srgbClr val="D2A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Bent-Up Arrow 41"/>
          <p:cNvSpPr/>
          <p:nvPr/>
        </p:nvSpPr>
        <p:spPr>
          <a:xfrm flipV="1">
            <a:off x="2461260" y="4769286"/>
            <a:ext cx="3793491" cy="647025"/>
          </a:xfrm>
          <a:prstGeom prst="bentUpArrow">
            <a:avLst>
              <a:gd name="adj1" fmla="val 20129"/>
              <a:gd name="adj2" fmla="val 19860"/>
              <a:gd name="adj3" fmla="val 1987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3508488" y="4874234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188" y="4990790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5" name="TextBox 44"/>
          <p:cNvSpPr txBox="1"/>
          <p:nvPr/>
        </p:nvSpPr>
        <p:spPr>
          <a:xfrm>
            <a:off x="2855888" y="8785885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88" y="8902441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7" name="TextBox 56"/>
          <p:cNvSpPr txBox="1"/>
          <p:nvPr/>
        </p:nvSpPr>
        <p:spPr>
          <a:xfrm>
            <a:off x="7593018" y="6818346"/>
            <a:ext cx="47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255" y="6930365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59" name="TextBox 58"/>
          <p:cNvSpPr txBox="1"/>
          <p:nvPr/>
        </p:nvSpPr>
        <p:spPr>
          <a:xfrm>
            <a:off x="10850594" y="6818346"/>
            <a:ext cx="478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006" y="6917901"/>
            <a:ext cx="139443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12" y="8885440"/>
            <a:ext cx="305550" cy="1394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8" name="TextBox 47"/>
          <p:cNvSpPr txBox="1"/>
          <p:nvPr/>
        </p:nvSpPr>
        <p:spPr>
          <a:xfrm>
            <a:off x="5602627" y="8785931"/>
            <a:ext cx="25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399133" y="489123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endParaRPr 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99133" y="6824652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endParaRPr 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396478" y="879785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  <a:endParaRPr 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71167" y="6825512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(4)</a:t>
            </a:r>
            <a:endParaRPr 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426144" y="6825512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(5)</a:t>
            </a:r>
            <a:endParaRPr lang="en-US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221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360333"/>
              </p:ext>
            </p:extLst>
          </p:nvPr>
        </p:nvGraphicFramePr>
        <p:xfrm>
          <a:off x="3025245" y="1906588"/>
          <a:ext cx="1806575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0" name="CS ChemDraw Drawing" r:id="rId3" imgW="1807330" imgH="1572222" progId="ChemDraw.Document.6.0">
                  <p:embed/>
                </p:oleObj>
              </mc:Choice>
              <mc:Fallback>
                <p:oleObj name="CS ChemDraw Drawing" r:id="rId3" imgW="1807330" imgH="157222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5245" y="1906588"/>
                        <a:ext cx="1806575" cy="157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935982"/>
              </p:ext>
            </p:extLst>
          </p:nvPr>
        </p:nvGraphicFramePr>
        <p:xfrm>
          <a:off x="6750579" y="1905000"/>
          <a:ext cx="1806575" cy="157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1" name="CS ChemDraw Drawing" r:id="rId5" imgW="1807330" imgH="1573757" progId="ChemDraw.Document.6.0">
                  <p:embed/>
                </p:oleObj>
              </mc:Choice>
              <mc:Fallback>
                <p:oleObj name="CS ChemDraw Drawing" r:id="rId5" imgW="1807330" imgH="157375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50579" y="1905000"/>
                        <a:ext cx="1806575" cy="157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38354"/>
              </p:ext>
            </p:extLst>
          </p:nvPr>
        </p:nvGraphicFramePr>
        <p:xfrm>
          <a:off x="3023657" y="4781021"/>
          <a:ext cx="1808163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2" name="CS ChemDraw Drawing" r:id="rId7" imgW="1808480" imgH="1648607" progId="ChemDraw.Document.6.0">
                  <p:embed/>
                </p:oleObj>
              </mc:Choice>
              <mc:Fallback>
                <p:oleObj name="CS ChemDraw Drawing" r:id="rId7" imgW="1808480" imgH="164860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23657" y="4781021"/>
                        <a:ext cx="1808163" cy="164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860699"/>
              </p:ext>
            </p:extLst>
          </p:nvPr>
        </p:nvGraphicFramePr>
        <p:xfrm>
          <a:off x="6750579" y="5103283"/>
          <a:ext cx="1808163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3" name="CS ChemDraw Drawing" r:id="rId9" imgW="1808863" imgH="1325411" progId="ChemDraw.Document.6.0">
                  <p:embed/>
                </p:oleObj>
              </mc:Choice>
              <mc:Fallback>
                <p:oleObj name="CS ChemDraw Drawing" r:id="rId9" imgW="1808863" imgH="13254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50579" y="5103283"/>
                        <a:ext cx="1808163" cy="1325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671560"/>
              </p:ext>
            </p:extLst>
          </p:nvPr>
        </p:nvGraphicFramePr>
        <p:xfrm>
          <a:off x="6750578" y="8053916"/>
          <a:ext cx="1806575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4" name="CS ChemDraw Drawing" r:id="rId11" imgW="1807330" imgH="964214" progId="ChemDraw.Document.6.0">
                  <p:embed/>
                </p:oleObj>
              </mc:Choice>
              <mc:Fallback>
                <p:oleObj name="CS ChemDraw Drawing" r:id="rId11" imgW="1807330" imgH="96421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50578" y="8053916"/>
                        <a:ext cx="1806575" cy="963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99220"/>
              </p:ext>
            </p:extLst>
          </p:nvPr>
        </p:nvGraphicFramePr>
        <p:xfrm>
          <a:off x="10477501" y="4665133"/>
          <a:ext cx="1811337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" name="CS ChemDraw Drawing" r:id="rId13" imgW="1811931" imgH="1880064" progId="ChemDraw.Document.6.0">
                  <p:embed/>
                </p:oleObj>
              </mc:Choice>
              <mc:Fallback>
                <p:oleObj name="CS ChemDraw Drawing" r:id="rId13" imgW="1811931" imgH="188006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477501" y="4665133"/>
                        <a:ext cx="1811337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408383"/>
              </p:ext>
            </p:extLst>
          </p:nvPr>
        </p:nvGraphicFramePr>
        <p:xfrm>
          <a:off x="14204423" y="4663546"/>
          <a:ext cx="1811337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" name="CS ChemDraw Drawing" r:id="rId15" imgW="1811931" imgH="1880448" progId="ChemDraw.Document.6.0">
                  <p:embed/>
                </p:oleObj>
              </mc:Choice>
              <mc:Fallback>
                <p:oleObj name="CS ChemDraw Drawing" r:id="rId15" imgW="1811931" imgH="188044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4204423" y="4663546"/>
                        <a:ext cx="1811337" cy="188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49709"/>
              </p:ext>
            </p:extLst>
          </p:nvPr>
        </p:nvGraphicFramePr>
        <p:xfrm>
          <a:off x="10477501" y="10574865"/>
          <a:ext cx="1817687" cy="187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7" name="CS ChemDraw Drawing" r:id="rId17" imgW="1818065" imgH="1878529" progId="ChemDraw.Document.6.0">
                  <p:embed/>
                </p:oleObj>
              </mc:Choice>
              <mc:Fallback>
                <p:oleObj name="CS ChemDraw Drawing" r:id="rId17" imgW="1818065" imgH="187852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77501" y="10574865"/>
                        <a:ext cx="1817687" cy="187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417476"/>
              </p:ext>
            </p:extLst>
          </p:nvPr>
        </p:nvGraphicFramePr>
        <p:xfrm>
          <a:off x="3023657" y="10387013"/>
          <a:ext cx="1924050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8" name="CS ChemDraw Drawing" r:id="rId19" imgW="1924649" imgH="1880448" progId="ChemDraw.Document.6.0">
                  <p:embed/>
                </p:oleObj>
              </mc:Choice>
              <mc:Fallback>
                <p:oleObj name="CS ChemDraw Drawing" r:id="rId19" imgW="1924649" imgH="188044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23657" y="10387013"/>
                        <a:ext cx="1924050" cy="188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046701"/>
              </p:ext>
            </p:extLst>
          </p:nvPr>
        </p:nvGraphicFramePr>
        <p:xfrm>
          <a:off x="6806935" y="10387012"/>
          <a:ext cx="1811337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9" name="CS ChemDraw Drawing" r:id="rId21" imgW="1811931" imgH="1880448" progId="ChemDraw.Document.6.0">
                  <p:embed/>
                </p:oleObj>
              </mc:Choice>
              <mc:Fallback>
                <p:oleObj name="CS ChemDraw Drawing" r:id="rId21" imgW="1811931" imgH="188044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06935" y="10387012"/>
                        <a:ext cx="1811337" cy="188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3603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594" y="1327942"/>
            <a:ext cx="5301073" cy="471075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334" y="1305266"/>
            <a:ext cx="5452534" cy="475610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470" y="7936274"/>
            <a:ext cx="7651864" cy="388374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3532" y="7936274"/>
            <a:ext cx="7190401" cy="388374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535" y="1021142"/>
            <a:ext cx="5523252" cy="532434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3914462" y="6345490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1]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7933" y="6345490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72493" y="6345490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[3]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1734" y="1182002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[4]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631064" y="1182002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[5]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310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81" y="3326695"/>
            <a:ext cx="6149856" cy="330209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1" y="8676637"/>
            <a:ext cx="7330996" cy="330308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785" y="4578869"/>
            <a:ext cx="4844185" cy="558256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5948" y="3439749"/>
            <a:ext cx="7755652" cy="786080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3826641" y="662878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1]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26640" y="1197971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25210" y="1016143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[3]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36106" y="11300557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[4]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345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0" y="4261741"/>
            <a:ext cx="7651864" cy="3883749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549" y="4552565"/>
            <a:ext cx="6149856" cy="3302091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950" y="3789403"/>
            <a:ext cx="4189783" cy="4828417"/>
          </a:xfrm>
          <a:prstGeom prst="rect">
            <a:avLst/>
          </a:prstGeom>
          <a:effectLst>
            <a:outerShdw blurRad="38100" algn="ctr" rotWithShape="0">
              <a:prstClr val="black"/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890534" y="876238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[1]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64809" y="876238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[3]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03173" y="876238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[2]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414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37" t="13504" r="12986" b="11622"/>
          <a:stretch/>
        </p:blipFill>
        <p:spPr>
          <a:xfrm>
            <a:off x="7491985" y="4197098"/>
            <a:ext cx="7342632" cy="54589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48936" y="4306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29168" y="43037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22683" y="5463217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306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82878" y="5457644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80501" y="4415473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56567" y="5430069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2131" y="5383932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94346" y="5239974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84243" y="4362293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11091" t="10254" r="7260" b="5862"/>
          <a:stretch/>
        </p:blipFill>
        <p:spPr>
          <a:xfrm>
            <a:off x="9938023" y="4388377"/>
            <a:ext cx="1262798" cy="99298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9938030" y="5278802"/>
            <a:ext cx="1260831" cy="98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9866584" y="523046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127607" y="5230460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392438" y="523045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656455" y="523045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278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18719" y="522776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280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26718" y="4442148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991288" y="4414705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306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289992" y="4494547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308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166198" y="7520021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177716" y="8490568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576235" y="7581577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576235" y="8517353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/>
          <a:srcRect l="12437" t="9104" r="8915" b="7945"/>
          <a:stretch/>
        </p:blipFill>
        <p:spPr>
          <a:xfrm>
            <a:off x="9556406" y="7544467"/>
            <a:ext cx="1631664" cy="1317188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9556035" y="8740590"/>
            <a:ext cx="1629389" cy="12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9488279" y="8695306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248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71757" y="8697132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4707" y="869150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339234" y="8694543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620185" y="869150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04288" y="8685936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258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11181" y="8202691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458248" y="7597932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531480" y="8254529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852612" y="588568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229167" y="588568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839792" y="747369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1229159" y="747369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720687" y="6300750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763364" y="6954735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055972" y="5981235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280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381398" y="6086056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282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150716" y="6680938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202532" y="7027887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656314" y="6061219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690455" y="6941067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203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390535" y="6466769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3431154" y="5935515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280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3756582" y="6040336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282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364331" y="6799666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</a:p>
        </p:txBody>
      </p:sp>
    </p:spTree>
    <p:extLst>
      <p:ext uri="{BB962C8B-B14F-4D97-AF65-F5344CB8AC3E}">
        <p14:creationId xmlns:p14="http://schemas.microsoft.com/office/powerpoint/2010/main" val="1873353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975" t="8201" r="13117" b="7143"/>
          <a:stretch/>
        </p:blipFill>
        <p:spPr>
          <a:xfrm>
            <a:off x="7349067" y="4182533"/>
            <a:ext cx="7670800" cy="541866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198085" y="436418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75692" y="5069162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32618" y="517882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228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03377" y="5017772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227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84729" y="431100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007819" y="517584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306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35669" y="5185700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308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14608" t="8650" r="11160" b="11059"/>
          <a:stretch/>
        </p:blipFill>
        <p:spPr>
          <a:xfrm>
            <a:off x="9654123" y="4311017"/>
            <a:ext cx="976011" cy="80800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523114" y="503047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48012" y="503047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968811" y="503047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193710" y="503047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414568" y="503047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280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819925" y="4471910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308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584304" y="436418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007824" y="4347574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082136" y="6237075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107774" y="598744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91806" y="5610006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79247" y="629689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730991" y="6081454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803383" y="6390364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227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224035" y="5794522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75696" y="630443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564734" y="5527684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280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789915" y="563787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282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3137286" y="549465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280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3362467" y="560485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282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03240" y="672106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964779" y="7489944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1468033" y="6765966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529572" y="7534845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4"/>
          <a:srcRect l="15753" t="9204" r="11854" b="14051"/>
          <a:stretch/>
        </p:blipFill>
        <p:spPr>
          <a:xfrm>
            <a:off x="9618617" y="6761959"/>
            <a:ext cx="1136188" cy="921907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9475226" y="762259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248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685225" y="762259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899727" y="762259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112766" y="762259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321251" y="762259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256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0538031" y="7622591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258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836691" y="7222902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235672" y="6767854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293915" y="725296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255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438280" y="861082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702009" y="7886345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700979" y="8619132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277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078622" y="8467143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133810" y="876103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301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421446" y="8834576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324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817267" y="8749608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354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0968651" y="8640857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356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4365091" y="8101789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354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4519934" y="7967856"/>
            <a:ext cx="3577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356</a:t>
            </a:r>
          </a:p>
        </p:txBody>
      </p:sp>
    </p:spTree>
    <p:extLst>
      <p:ext uri="{BB962C8B-B14F-4D97-AF65-F5344CB8AC3E}">
        <p14:creationId xmlns:p14="http://schemas.microsoft.com/office/powerpoint/2010/main" val="2979557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303" y="135467"/>
            <a:ext cx="10786564" cy="1325771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990" y="438099"/>
            <a:ext cx="874650" cy="87925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656" y="1451558"/>
            <a:ext cx="903984" cy="77348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1885" y="5067249"/>
            <a:ext cx="874650" cy="87925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990" y="8553399"/>
            <a:ext cx="874650" cy="87925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6516" y="9486900"/>
            <a:ext cx="918364" cy="84002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990" y="4394875"/>
            <a:ext cx="872523" cy="105518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990" y="5691872"/>
            <a:ext cx="872523" cy="86088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674873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606" y="3106666"/>
            <a:ext cx="9802388" cy="750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6496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5342</TotalTime>
  <Words>285</Words>
  <Application>Microsoft Office PowerPoint</Application>
  <PresentationFormat>Custom</PresentationFormat>
  <Paragraphs>207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Calisto MT</vt:lpstr>
      <vt:lpstr>Times New Roman</vt:lpstr>
      <vt:lpstr>Trebuchet MS</vt:lpstr>
      <vt:lpstr>Wingdings 2</vt:lpstr>
      <vt:lpstr>Office Theme</vt:lpstr>
      <vt:lpstr>Slate</vt:lpstr>
      <vt:lpstr>CS ChemDraw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177</cp:revision>
  <dcterms:created xsi:type="dcterms:W3CDTF">2022-06-10T06:13:50Z</dcterms:created>
  <dcterms:modified xsi:type="dcterms:W3CDTF">2023-06-07T02:57:04Z</dcterms:modified>
</cp:coreProperties>
</file>