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15" autoAdjust="0"/>
    <p:restoredTop sz="94660"/>
  </p:normalViewPr>
  <p:slideViewPr>
    <p:cSldViewPr snapToGrid="0">
      <p:cViewPr varScale="1">
        <p:scale>
          <a:sx n="54" d="100"/>
          <a:sy n="54" d="100"/>
        </p:scale>
        <p:origin x="84" y="3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FF566C-1820-0033-B38A-B1847058620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867AEF2-91D6-31D6-3537-FCD33982739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6D0D93-4BE0-BD3C-93F7-C79334112F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E59874-A7BA-4ED5-17AA-A646C8D49C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443731-1A67-0481-F43B-E8B43FB144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31196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6504B0-78BD-7BB4-FB80-4DF3F57379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8A6BAA-DB85-A6E6-1B1E-FAF98C6E0B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0012D9-D761-B366-0D0D-A2B9211171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55C0B8-1F10-8250-439C-E743247CCB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3BC949-42C2-3BE3-5A24-3BD4CAE6BA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54181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4D4E9C6-2AA0-845F-2D07-4D2CBD55B6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68EFEC8-F6C3-9C11-8324-4CA96B200AE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FBE6AC-77A5-9391-9379-9A7613C9B5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A7B117B-1A56-2C8D-B19E-104A8D4696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146EE9-9C1E-56CE-1DC9-CFA739FA79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9865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444ACE-08F7-EDE1-B5F3-B549195F9B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0510441-21B6-A58A-230F-39E171E3F4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13B20A-E322-D21D-D673-EC7A3E1D4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3E6D7A0-A16A-FB2A-917A-94D2E1C422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DA9859-E781-8DF8-22DA-691E635AF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5399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08BADE-795B-2434-8E17-7F691ED817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51C0123-3069-4CD2-CFC2-1BDE4B2F24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E99843-8F8C-AE89-4561-2A9C5CD3BB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FA6378-D283-280B-999A-5224395088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48321C-086C-9123-BEF5-44F3FF0E3D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25473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8B3716-51DE-B508-5730-79FC36F301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6367BB-9562-ED7C-4A3D-C689D5D706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5691A83-7AA5-4EA5-6509-41F799783E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F53A668-5F50-BC2F-8A71-537A7CE472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5AC9835-1C93-7269-3528-C40927D2BD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353BF49-344F-FC8F-5A05-D2E82B3837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7661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2A7166-4CB6-2ACF-2765-3A816A248A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3544F8-069A-A3FB-E3C6-2C46D0797E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3AD99D4-3C2A-8C0E-9E3D-F9730C95A8C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111A1E6-69FD-8A4A-9CF7-521245FBED0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A8F47A-60EA-4DD3-29B7-BE65458D9C8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5633999-2841-1FC5-BB45-9DFFCCB231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AA3C606-0754-CD0A-F425-DAD92EB413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B5F9B12-95F4-2E34-EEA0-EFFF0DEF1E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15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D29C2C-DBC6-FE16-DF7C-94BBE26368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CCBAF57-1776-822F-6987-12C4BF7DF6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30CD4B0-F9A5-A269-AE86-2C1D08619B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2B87F41-7683-739C-7ED8-01299ED305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75645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AB239DF-002D-72CF-D60D-624B86F9EA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B913C31-C714-9573-465A-7FE893DA04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8D1DD92-7530-D357-6243-0796A88EDC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89312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A31764-1A62-E56A-8365-AE8FE3FB55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1B851-E0F3-0B22-F99C-DF8989F349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400EA67-72A7-8249-6CF7-170634841F0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88F3660-2D22-E633-8AC3-79F2A878F0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7F932C-5F2B-9B6C-D0AF-376453AF9D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FB2D0EB-0D0D-D527-C9B3-CDD8E9EFCA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93410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A57DBE-EFD9-45F8-C1D0-A8948D1075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3E96E14-C183-FEE2-FFFF-D4E0AC2F986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7E77637-A9E1-42F7-EB17-AFC6C13397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F2627F9-1A2B-4ECF-E9F1-68E08EE356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5DE7600-57A8-10F4-64A0-F4619519E1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B5A4B6F-EFC0-2AC4-0FD8-876980A141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53138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D7A7460-4842-7315-65B2-F0A196465B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DEC3EC5-5A5F-4442-C153-8D35F3F3F4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970F25F-B3AC-C3D0-4D4C-BB350B54C52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BBB5413-58B8-465F-84CD-D1EB6612FA64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651AF8-D8BF-68F7-68A4-2CB34C2DC4E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DC100F-39B2-3B12-BAAD-9F516665C2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772E34F-A62D-4D51-9B2C-FAC6203D82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1951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1" name="Group 90">
            <a:extLst>
              <a:ext uri="{FF2B5EF4-FFF2-40B4-BE49-F238E27FC236}">
                <a16:creationId xmlns:a16="http://schemas.microsoft.com/office/drawing/2014/main" id="{958086FF-4D03-3EB8-92B8-FAA0711FDA8B}"/>
              </a:ext>
            </a:extLst>
          </p:cNvPr>
          <p:cNvGrpSpPr/>
          <p:nvPr/>
        </p:nvGrpSpPr>
        <p:grpSpPr>
          <a:xfrm>
            <a:off x="2051125" y="891764"/>
            <a:ext cx="8224402" cy="3984055"/>
            <a:chOff x="2108275" y="1082264"/>
            <a:chExt cx="8224402" cy="3984055"/>
          </a:xfrm>
        </p:grpSpPr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3078BE15-EC13-1571-5BB7-23B4E63D5610}"/>
                </a:ext>
              </a:extLst>
            </p:cNvPr>
            <p:cNvGrpSpPr/>
            <p:nvPr/>
          </p:nvGrpSpPr>
          <p:grpSpPr>
            <a:xfrm>
              <a:off x="2108275" y="1082264"/>
              <a:ext cx="8224402" cy="3984055"/>
              <a:chOff x="2108275" y="1082264"/>
              <a:chExt cx="8224402" cy="3984055"/>
            </a:xfrm>
          </p:grpSpPr>
          <p:grpSp>
            <p:nvGrpSpPr>
              <p:cNvPr id="95" name="Group 94">
                <a:extLst>
                  <a:ext uri="{FF2B5EF4-FFF2-40B4-BE49-F238E27FC236}">
                    <a16:creationId xmlns:a16="http://schemas.microsoft.com/office/drawing/2014/main" id="{ABB6E0A6-F144-4E86-5C00-09FDF0CA2BB8}"/>
                  </a:ext>
                </a:extLst>
              </p:cNvPr>
              <p:cNvGrpSpPr/>
              <p:nvPr/>
            </p:nvGrpSpPr>
            <p:grpSpPr>
              <a:xfrm>
                <a:off x="2108275" y="1082264"/>
                <a:ext cx="8224402" cy="3984055"/>
                <a:chOff x="1930475" y="2250664"/>
                <a:chExt cx="8224402" cy="3984055"/>
              </a:xfrm>
            </p:grpSpPr>
            <p:grpSp>
              <p:nvGrpSpPr>
                <p:cNvPr id="98" name="Group 97">
                  <a:extLst>
                    <a:ext uri="{FF2B5EF4-FFF2-40B4-BE49-F238E27FC236}">
                      <a16:creationId xmlns:a16="http://schemas.microsoft.com/office/drawing/2014/main" id="{7AB62800-D7BA-107C-BB34-33E587E61A8E}"/>
                    </a:ext>
                  </a:extLst>
                </p:cNvPr>
                <p:cNvGrpSpPr/>
                <p:nvPr/>
              </p:nvGrpSpPr>
              <p:grpSpPr>
                <a:xfrm>
                  <a:off x="1930475" y="2250664"/>
                  <a:ext cx="8224402" cy="3984055"/>
                  <a:chOff x="1898725" y="1234664"/>
                  <a:chExt cx="8224402" cy="3984055"/>
                </a:xfrm>
              </p:grpSpPr>
              <p:pic>
                <p:nvPicPr>
                  <p:cNvPr id="100" name="Picture 99">
                    <a:extLst>
                      <a:ext uri="{FF2B5EF4-FFF2-40B4-BE49-F238E27FC236}">
                        <a16:creationId xmlns:a16="http://schemas.microsoft.com/office/drawing/2014/main" id="{F0015C2B-3288-EE06-A7BA-9F94D02BC044}"/>
                      </a:ext>
                    </a:extLst>
                  </p:cNvPr>
                  <p:cNvPicPr>
                    <a:picLocks noChangeAspect="1"/>
                  </p:cNvPicPr>
                  <p:nvPr/>
                </p:nvPicPr>
                <p:blipFill rotWithShape="1">
                  <a:blip r:embed="rId2">
                    <a:extLst>
                      <a:ext uri="{28A0092B-C50C-407E-A947-70E740481C1C}">
                        <a14:useLocalDpi xmlns:a14="http://schemas.microsoft.com/office/drawing/2010/main" val="0"/>
                      </a:ext>
                    </a:extLst>
                  </a:blip>
                  <a:srcRect t="30011" b="13383"/>
                  <a:stretch/>
                </p:blipFill>
                <p:spPr bwMode="auto">
                  <a:xfrm>
                    <a:off x="1898726" y="1793175"/>
                    <a:ext cx="8224401" cy="2766950"/>
                  </a:xfrm>
                  <a:prstGeom prst="rect">
                    <a:avLst/>
                  </a:prstGeom>
                  <a:noFill/>
                  <a:ln>
                    <a:noFill/>
                  </a:ln>
                </p:spPr>
              </p:pic>
              <p:pic>
                <p:nvPicPr>
                  <p:cNvPr id="101" name="Picture 100">
                    <a:extLst>
                      <a:ext uri="{FF2B5EF4-FFF2-40B4-BE49-F238E27FC236}">
                        <a16:creationId xmlns:a16="http://schemas.microsoft.com/office/drawing/2014/main" id="{A35CC1E7-7431-5CC5-1596-9168B1E27032}"/>
                      </a:ext>
                    </a:extLst>
                  </p:cNvPr>
                  <p:cNvPicPr>
                    <a:picLocks noChangeAspect="1"/>
                  </p:cNvPicPr>
                  <p:nvPr/>
                </p:nvPicPr>
                <p:blipFill rotWithShape="1">
                  <a:blip r:embed="rId2">
                    <a:extLst>
                      <a:ext uri="{28A0092B-C50C-407E-A947-70E740481C1C}">
                        <a14:useLocalDpi xmlns:a14="http://schemas.microsoft.com/office/drawing/2010/main" val="0"/>
                      </a:ext>
                    </a:extLst>
                  </a:blip>
                  <a:srcRect b="88574"/>
                  <a:stretch/>
                </p:blipFill>
                <p:spPr bwMode="auto">
                  <a:xfrm>
                    <a:off x="1898725" y="1234664"/>
                    <a:ext cx="8224401" cy="558511"/>
                  </a:xfrm>
                  <a:prstGeom prst="rect">
                    <a:avLst/>
                  </a:prstGeom>
                  <a:noFill/>
                  <a:ln>
                    <a:noFill/>
                  </a:ln>
                </p:spPr>
              </p:pic>
              <p:sp>
                <p:nvSpPr>
                  <p:cNvPr id="102" name="TextBox 101">
                    <a:extLst>
                      <a:ext uri="{FF2B5EF4-FFF2-40B4-BE49-F238E27FC236}">
                        <a16:creationId xmlns:a16="http://schemas.microsoft.com/office/drawing/2014/main" id="{9186E277-4651-0CC6-D42D-EBA6A36C2685}"/>
                      </a:ext>
                    </a:extLst>
                  </p:cNvPr>
                  <p:cNvSpPr txBox="1"/>
                  <p:nvPr/>
                </p:nvSpPr>
                <p:spPr>
                  <a:xfrm>
                    <a:off x="1898725" y="4910942"/>
                    <a:ext cx="2339438" cy="307777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r>
                      <a:rPr kumimoji="0" lang="en-US" sz="14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 panose="020F0502020204030204"/>
                      </a:rPr>
                      <a:t>Carbon Dioxide Laser, 1 kHz</a:t>
                    </a:r>
                  </a:p>
                </p:txBody>
              </p:sp>
              <p:sp>
                <p:nvSpPr>
                  <p:cNvPr id="103" name="TextBox 102">
                    <a:extLst>
                      <a:ext uri="{FF2B5EF4-FFF2-40B4-BE49-F238E27FC236}">
                        <a16:creationId xmlns:a16="http://schemas.microsoft.com/office/drawing/2014/main" id="{6ABB8AC7-5589-56C9-DC66-B1C06BEE2D6A}"/>
                      </a:ext>
                    </a:extLst>
                  </p:cNvPr>
                  <p:cNvSpPr txBox="1"/>
                  <p:nvPr/>
                </p:nvSpPr>
                <p:spPr>
                  <a:xfrm>
                    <a:off x="1898725" y="3866399"/>
                    <a:ext cx="1799112" cy="307777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r>
                      <a:rPr kumimoji="0" lang="en-US" sz="14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Calibri" panose="020F0502020204030204"/>
                      </a:rPr>
                      <a:t>(internally triggered)</a:t>
                    </a:r>
                  </a:p>
                </p:txBody>
              </p:sp>
              <p:sp>
                <p:nvSpPr>
                  <p:cNvPr id="104" name="TextBox 103">
                    <a:extLst>
                      <a:ext uri="{FF2B5EF4-FFF2-40B4-BE49-F238E27FC236}">
                        <a16:creationId xmlns:a16="http://schemas.microsoft.com/office/drawing/2014/main" id="{8155DA01-8FBF-23D9-EBF1-B509AEB19D81}"/>
                      </a:ext>
                    </a:extLst>
                  </p:cNvPr>
                  <p:cNvSpPr txBox="1"/>
                  <p:nvPr/>
                </p:nvSpPr>
                <p:spPr>
                  <a:xfrm>
                    <a:off x="1950184" y="4447297"/>
                    <a:ext cx="1799112" cy="307777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marL="0" marR="0" lvl="0" indent="0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r>
                      <a:rPr kumimoji="0" lang="en-US" sz="14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Calibri" panose="020F0502020204030204"/>
                      </a:rPr>
                      <a:t>(internally triggered)</a:t>
                    </a:r>
                  </a:p>
                </p:txBody>
              </p:sp>
              <p:grpSp>
                <p:nvGrpSpPr>
                  <p:cNvPr id="105" name="Group 104">
                    <a:extLst>
                      <a:ext uri="{FF2B5EF4-FFF2-40B4-BE49-F238E27FC236}">
                        <a16:creationId xmlns:a16="http://schemas.microsoft.com/office/drawing/2014/main" id="{FBCF2BF1-FF22-8DE5-1DB0-EDCA4A80F214}"/>
                      </a:ext>
                    </a:extLst>
                  </p:cNvPr>
                  <p:cNvGrpSpPr/>
                  <p:nvPr/>
                </p:nvGrpSpPr>
                <p:grpSpPr>
                  <a:xfrm>
                    <a:off x="4238163" y="4657294"/>
                    <a:ext cx="4851810" cy="461342"/>
                    <a:chOff x="4281055" y="2094614"/>
                    <a:chExt cx="4851810" cy="461342"/>
                  </a:xfrm>
                </p:grpSpPr>
                <p:grpSp>
                  <p:nvGrpSpPr>
                    <p:cNvPr id="106" name="Group 105">
                      <a:extLst>
                        <a:ext uri="{FF2B5EF4-FFF2-40B4-BE49-F238E27FC236}">
                          <a16:creationId xmlns:a16="http://schemas.microsoft.com/office/drawing/2014/main" id="{ADFE9023-1135-2C5E-E10A-064CD9A1B235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4281055" y="2098756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73" name="Straight Connector 172">
                        <a:extLst>
                          <a:ext uri="{FF2B5EF4-FFF2-40B4-BE49-F238E27FC236}">
                            <a16:creationId xmlns:a16="http://schemas.microsoft.com/office/drawing/2014/main" id="{E1FB690A-F9C0-FC2B-AC0E-44CAC5388040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74" name="Straight Connector 173">
                        <a:extLst>
                          <a:ext uri="{FF2B5EF4-FFF2-40B4-BE49-F238E27FC236}">
                            <a16:creationId xmlns:a16="http://schemas.microsoft.com/office/drawing/2014/main" id="{652E8877-EB58-E360-59F6-AB4F91B0172E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75" name="Straight Connector 174">
                        <a:extLst>
                          <a:ext uri="{FF2B5EF4-FFF2-40B4-BE49-F238E27FC236}">
                            <a16:creationId xmlns:a16="http://schemas.microsoft.com/office/drawing/2014/main" id="{377DE7EF-1181-D6A7-8706-3E278A4CDB8E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76" name="Straight Connector 175">
                        <a:extLst>
                          <a:ext uri="{FF2B5EF4-FFF2-40B4-BE49-F238E27FC236}">
                            <a16:creationId xmlns:a16="http://schemas.microsoft.com/office/drawing/2014/main" id="{7CBB752E-E90C-45E1-F3B6-4567D8779FAF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77" name="Straight Connector 176">
                        <a:extLst>
                          <a:ext uri="{FF2B5EF4-FFF2-40B4-BE49-F238E27FC236}">
                            <a16:creationId xmlns:a16="http://schemas.microsoft.com/office/drawing/2014/main" id="{748E69C2-6761-7629-3795-13C6BED382A1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07" name="Group 106">
                      <a:extLst>
                        <a:ext uri="{FF2B5EF4-FFF2-40B4-BE49-F238E27FC236}">
                          <a16:creationId xmlns:a16="http://schemas.microsoft.com/office/drawing/2014/main" id="{4484563C-6EEC-CDFC-2EDA-3A87F6BDC1D1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4677930" y="2098756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68" name="Straight Connector 167">
                        <a:extLst>
                          <a:ext uri="{FF2B5EF4-FFF2-40B4-BE49-F238E27FC236}">
                            <a16:creationId xmlns:a16="http://schemas.microsoft.com/office/drawing/2014/main" id="{A24CBA87-D54C-0A7D-B432-36DE5FD93CBD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69" name="Straight Connector 168">
                        <a:extLst>
                          <a:ext uri="{FF2B5EF4-FFF2-40B4-BE49-F238E27FC236}">
                            <a16:creationId xmlns:a16="http://schemas.microsoft.com/office/drawing/2014/main" id="{38048DF1-F66D-251E-48A8-D40E071C6D5C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70" name="Straight Connector 169">
                        <a:extLst>
                          <a:ext uri="{FF2B5EF4-FFF2-40B4-BE49-F238E27FC236}">
                            <a16:creationId xmlns:a16="http://schemas.microsoft.com/office/drawing/2014/main" id="{46E2754D-F51A-31B6-DC83-B461C0B0E8F2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71" name="Straight Connector 170">
                        <a:extLst>
                          <a:ext uri="{FF2B5EF4-FFF2-40B4-BE49-F238E27FC236}">
                            <a16:creationId xmlns:a16="http://schemas.microsoft.com/office/drawing/2014/main" id="{3974F25A-AFEB-AAF5-5D45-6C523B5FA87E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72" name="Straight Connector 171">
                        <a:extLst>
                          <a:ext uri="{FF2B5EF4-FFF2-40B4-BE49-F238E27FC236}">
                            <a16:creationId xmlns:a16="http://schemas.microsoft.com/office/drawing/2014/main" id="{0CFF4CBB-E32D-A10A-8985-6DD54768BB42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08" name="Group 107">
                      <a:extLst>
                        <a:ext uri="{FF2B5EF4-FFF2-40B4-BE49-F238E27FC236}">
                          <a16:creationId xmlns:a16="http://schemas.microsoft.com/office/drawing/2014/main" id="{D6C89B65-1C0B-2472-F757-BAA3CC51FCB2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5074103" y="2098756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63" name="Straight Connector 162">
                        <a:extLst>
                          <a:ext uri="{FF2B5EF4-FFF2-40B4-BE49-F238E27FC236}">
                            <a16:creationId xmlns:a16="http://schemas.microsoft.com/office/drawing/2014/main" id="{40548952-6472-EF27-7229-DE68269EBA1F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64" name="Straight Connector 163">
                        <a:extLst>
                          <a:ext uri="{FF2B5EF4-FFF2-40B4-BE49-F238E27FC236}">
                            <a16:creationId xmlns:a16="http://schemas.microsoft.com/office/drawing/2014/main" id="{381A1215-832D-E068-A45D-AB9A9891B6ED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65" name="Straight Connector 164">
                        <a:extLst>
                          <a:ext uri="{FF2B5EF4-FFF2-40B4-BE49-F238E27FC236}">
                            <a16:creationId xmlns:a16="http://schemas.microsoft.com/office/drawing/2014/main" id="{7B6EDC05-2E3E-4289-310A-5E32DCA1567F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66" name="Straight Connector 165">
                        <a:extLst>
                          <a:ext uri="{FF2B5EF4-FFF2-40B4-BE49-F238E27FC236}">
                            <a16:creationId xmlns:a16="http://schemas.microsoft.com/office/drawing/2014/main" id="{855565B4-3CF9-14E4-DFFD-B6D9587C3CBA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67" name="Straight Connector 166">
                        <a:extLst>
                          <a:ext uri="{FF2B5EF4-FFF2-40B4-BE49-F238E27FC236}">
                            <a16:creationId xmlns:a16="http://schemas.microsoft.com/office/drawing/2014/main" id="{CFEF7F13-0BBC-3323-DD0D-59430B20A9BE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09" name="Group 108">
                      <a:extLst>
                        <a:ext uri="{FF2B5EF4-FFF2-40B4-BE49-F238E27FC236}">
                          <a16:creationId xmlns:a16="http://schemas.microsoft.com/office/drawing/2014/main" id="{77BECFDE-7520-2916-4264-94572495F03F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5470978" y="2098756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58" name="Straight Connector 157">
                        <a:extLst>
                          <a:ext uri="{FF2B5EF4-FFF2-40B4-BE49-F238E27FC236}">
                            <a16:creationId xmlns:a16="http://schemas.microsoft.com/office/drawing/2014/main" id="{7A5F2E2E-0103-EC70-5BFE-C0C4BD69285B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59" name="Straight Connector 158">
                        <a:extLst>
                          <a:ext uri="{FF2B5EF4-FFF2-40B4-BE49-F238E27FC236}">
                            <a16:creationId xmlns:a16="http://schemas.microsoft.com/office/drawing/2014/main" id="{709A629D-8305-1146-1B2A-A066C394C671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60" name="Straight Connector 159">
                        <a:extLst>
                          <a:ext uri="{FF2B5EF4-FFF2-40B4-BE49-F238E27FC236}">
                            <a16:creationId xmlns:a16="http://schemas.microsoft.com/office/drawing/2014/main" id="{9D1BC148-3C13-8220-7C76-6A577E1C61EF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61" name="Straight Connector 160">
                        <a:extLst>
                          <a:ext uri="{FF2B5EF4-FFF2-40B4-BE49-F238E27FC236}">
                            <a16:creationId xmlns:a16="http://schemas.microsoft.com/office/drawing/2014/main" id="{FB8B40AC-A880-E6D4-BFE2-E4D0B3016AF1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62" name="Straight Connector 161">
                        <a:extLst>
                          <a:ext uri="{FF2B5EF4-FFF2-40B4-BE49-F238E27FC236}">
                            <a16:creationId xmlns:a16="http://schemas.microsoft.com/office/drawing/2014/main" id="{E264B618-A5BA-CDE8-98E7-A98F089D7440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10" name="Group 109">
                      <a:extLst>
                        <a:ext uri="{FF2B5EF4-FFF2-40B4-BE49-F238E27FC236}">
                          <a16:creationId xmlns:a16="http://schemas.microsoft.com/office/drawing/2014/main" id="{2E9958E1-33AE-1103-AAE8-9434BF3D8D94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5866266" y="2098756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53" name="Straight Connector 152">
                        <a:extLst>
                          <a:ext uri="{FF2B5EF4-FFF2-40B4-BE49-F238E27FC236}">
                            <a16:creationId xmlns:a16="http://schemas.microsoft.com/office/drawing/2014/main" id="{6F66B015-7BBC-DA71-3C33-844FFE16216E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54" name="Straight Connector 153">
                        <a:extLst>
                          <a:ext uri="{FF2B5EF4-FFF2-40B4-BE49-F238E27FC236}">
                            <a16:creationId xmlns:a16="http://schemas.microsoft.com/office/drawing/2014/main" id="{984864C4-6A4F-79AD-741A-79C5B7B87F79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55" name="Straight Connector 154">
                        <a:extLst>
                          <a:ext uri="{FF2B5EF4-FFF2-40B4-BE49-F238E27FC236}">
                            <a16:creationId xmlns:a16="http://schemas.microsoft.com/office/drawing/2014/main" id="{DB31F1DD-CFAF-8FD0-26E8-FAB9959928BD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56" name="Straight Connector 155">
                        <a:extLst>
                          <a:ext uri="{FF2B5EF4-FFF2-40B4-BE49-F238E27FC236}">
                            <a16:creationId xmlns:a16="http://schemas.microsoft.com/office/drawing/2014/main" id="{0CC0482C-9838-1182-CED0-53A40950863A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57" name="Straight Connector 156">
                        <a:extLst>
                          <a:ext uri="{FF2B5EF4-FFF2-40B4-BE49-F238E27FC236}">
                            <a16:creationId xmlns:a16="http://schemas.microsoft.com/office/drawing/2014/main" id="{7FE6927F-9CF5-6BA9-EBA8-C3F33DD225BF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11" name="Group 110">
                      <a:extLst>
                        <a:ext uri="{FF2B5EF4-FFF2-40B4-BE49-F238E27FC236}">
                          <a16:creationId xmlns:a16="http://schemas.microsoft.com/office/drawing/2014/main" id="{0DB5C1C5-373E-67FC-C18C-E57A9398A50F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6261554" y="2098756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48" name="Straight Connector 147">
                        <a:extLst>
                          <a:ext uri="{FF2B5EF4-FFF2-40B4-BE49-F238E27FC236}">
                            <a16:creationId xmlns:a16="http://schemas.microsoft.com/office/drawing/2014/main" id="{F519625F-2DF7-850D-1090-D0F18B894BCB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49" name="Straight Connector 148">
                        <a:extLst>
                          <a:ext uri="{FF2B5EF4-FFF2-40B4-BE49-F238E27FC236}">
                            <a16:creationId xmlns:a16="http://schemas.microsoft.com/office/drawing/2014/main" id="{483E23BE-E5FB-B8FC-8579-819B63EF839E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50" name="Straight Connector 149">
                        <a:extLst>
                          <a:ext uri="{FF2B5EF4-FFF2-40B4-BE49-F238E27FC236}">
                            <a16:creationId xmlns:a16="http://schemas.microsoft.com/office/drawing/2014/main" id="{E4B74EBB-075E-6927-B76C-4FB0D11474E2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51" name="Straight Connector 150">
                        <a:extLst>
                          <a:ext uri="{FF2B5EF4-FFF2-40B4-BE49-F238E27FC236}">
                            <a16:creationId xmlns:a16="http://schemas.microsoft.com/office/drawing/2014/main" id="{45820581-1586-4142-2744-31AA0CA5425D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52" name="Straight Connector 151">
                        <a:extLst>
                          <a:ext uri="{FF2B5EF4-FFF2-40B4-BE49-F238E27FC236}">
                            <a16:creationId xmlns:a16="http://schemas.microsoft.com/office/drawing/2014/main" id="{F0A39D88-DAE2-47C1-DFB7-E9730CA5BD43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12" name="Group 111">
                      <a:extLst>
                        <a:ext uri="{FF2B5EF4-FFF2-40B4-BE49-F238E27FC236}">
                          <a16:creationId xmlns:a16="http://schemas.microsoft.com/office/drawing/2014/main" id="{FDD9C0FF-D8B4-BC29-897E-F9C231132C3F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6649401" y="2096201"/>
                      <a:ext cx="504680" cy="459743"/>
                      <a:chOff x="4281055" y="2098756"/>
                      <a:chExt cx="500495" cy="457200"/>
                    </a:xfrm>
                  </p:grpSpPr>
                  <p:cxnSp>
                    <p:nvCxnSpPr>
                      <p:cNvPr id="143" name="Straight Connector 142">
                        <a:extLst>
                          <a:ext uri="{FF2B5EF4-FFF2-40B4-BE49-F238E27FC236}">
                            <a16:creationId xmlns:a16="http://schemas.microsoft.com/office/drawing/2014/main" id="{01172883-CFF6-12DB-9460-4A03B6DE291D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44" name="Straight Connector 143">
                        <a:extLst>
                          <a:ext uri="{FF2B5EF4-FFF2-40B4-BE49-F238E27FC236}">
                            <a16:creationId xmlns:a16="http://schemas.microsoft.com/office/drawing/2014/main" id="{47D09190-4EA3-7BA8-6490-921ACBF35556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45" name="Straight Connector 144">
                        <a:extLst>
                          <a:ext uri="{FF2B5EF4-FFF2-40B4-BE49-F238E27FC236}">
                            <a16:creationId xmlns:a16="http://schemas.microsoft.com/office/drawing/2014/main" id="{58F96380-B32C-F04C-9ED0-653B402FEAF7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46" name="Straight Connector 145">
                        <a:extLst>
                          <a:ext uri="{FF2B5EF4-FFF2-40B4-BE49-F238E27FC236}">
                            <a16:creationId xmlns:a16="http://schemas.microsoft.com/office/drawing/2014/main" id="{B9B2D511-880C-7A03-081C-F937E649B5BB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47" name="Straight Connector 146">
                        <a:extLst>
                          <a:ext uri="{FF2B5EF4-FFF2-40B4-BE49-F238E27FC236}">
                            <a16:creationId xmlns:a16="http://schemas.microsoft.com/office/drawing/2014/main" id="{BBEC5D28-3A24-0715-B580-C5988F472F8B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13" name="Group 112">
                      <a:extLst>
                        <a:ext uri="{FF2B5EF4-FFF2-40B4-BE49-F238E27FC236}">
                          <a16:creationId xmlns:a16="http://schemas.microsoft.com/office/drawing/2014/main" id="{C5D0ECA5-45C1-1ADC-1D5E-2CC449DE17F9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7048954" y="2095995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38" name="Straight Connector 137">
                        <a:extLst>
                          <a:ext uri="{FF2B5EF4-FFF2-40B4-BE49-F238E27FC236}">
                            <a16:creationId xmlns:a16="http://schemas.microsoft.com/office/drawing/2014/main" id="{CCE78368-9A80-B670-F29D-EAC313304DAD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39" name="Straight Connector 138">
                        <a:extLst>
                          <a:ext uri="{FF2B5EF4-FFF2-40B4-BE49-F238E27FC236}">
                            <a16:creationId xmlns:a16="http://schemas.microsoft.com/office/drawing/2014/main" id="{8E606F86-FE64-F642-F684-21258F64AA6E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40" name="Straight Connector 139">
                        <a:extLst>
                          <a:ext uri="{FF2B5EF4-FFF2-40B4-BE49-F238E27FC236}">
                            <a16:creationId xmlns:a16="http://schemas.microsoft.com/office/drawing/2014/main" id="{94CB236E-3348-7E7A-1EC4-CBFB84028946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41" name="Straight Connector 140">
                        <a:extLst>
                          <a:ext uri="{FF2B5EF4-FFF2-40B4-BE49-F238E27FC236}">
                            <a16:creationId xmlns:a16="http://schemas.microsoft.com/office/drawing/2014/main" id="{95407559-BCB9-28D4-4B6C-C7F6A79C3613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42" name="Straight Connector 141">
                        <a:extLst>
                          <a:ext uri="{FF2B5EF4-FFF2-40B4-BE49-F238E27FC236}">
                            <a16:creationId xmlns:a16="http://schemas.microsoft.com/office/drawing/2014/main" id="{91ABF11E-29E1-570C-E2B2-464484B5661F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14" name="Group 113">
                      <a:extLst>
                        <a:ext uri="{FF2B5EF4-FFF2-40B4-BE49-F238E27FC236}">
                          <a16:creationId xmlns:a16="http://schemas.microsoft.com/office/drawing/2014/main" id="{A49CC415-25FA-B596-C3C5-C2FCA153BE7E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7444035" y="2095995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33" name="Straight Connector 132">
                        <a:extLst>
                          <a:ext uri="{FF2B5EF4-FFF2-40B4-BE49-F238E27FC236}">
                            <a16:creationId xmlns:a16="http://schemas.microsoft.com/office/drawing/2014/main" id="{2DD8AEAB-08DE-6E7D-69F8-184EF37F010F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34" name="Straight Connector 133">
                        <a:extLst>
                          <a:ext uri="{FF2B5EF4-FFF2-40B4-BE49-F238E27FC236}">
                            <a16:creationId xmlns:a16="http://schemas.microsoft.com/office/drawing/2014/main" id="{CD77D3DB-7253-1419-3C9E-280C0DBFDC13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35" name="Straight Connector 134">
                        <a:extLst>
                          <a:ext uri="{FF2B5EF4-FFF2-40B4-BE49-F238E27FC236}">
                            <a16:creationId xmlns:a16="http://schemas.microsoft.com/office/drawing/2014/main" id="{F0C8D4A4-35F7-158E-C625-C0AA500CA0B4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36" name="Straight Connector 135">
                        <a:extLst>
                          <a:ext uri="{FF2B5EF4-FFF2-40B4-BE49-F238E27FC236}">
                            <a16:creationId xmlns:a16="http://schemas.microsoft.com/office/drawing/2014/main" id="{9292B806-308D-492E-421B-D9DAD92AA37E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37" name="Straight Connector 136">
                        <a:extLst>
                          <a:ext uri="{FF2B5EF4-FFF2-40B4-BE49-F238E27FC236}">
                            <a16:creationId xmlns:a16="http://schemas.microsoft.com/office/drawing/2014/main" id="{C305BC26-DB68-A145-7D97-028A72D3C917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15" name="Group 114">
                      <a:extLst>
                        <a:ext uri="{FF2B5EF4-FFF2-40B4-BE49-F238E27FC236}">
                          <a16:creationId xmlns:a16="http://schemas.microsoft.com/office/drawing/2014/main" id="{960B5788-8DB8-8E18-BFA9-288D21250BB2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7841117" y="2095995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28" name="Straight Connector 127">
                        <a:extLst>
                          <a:ext uri="{FF2B5EF4-FFF2-40B4-BE49-F238E27FC236}">
                            <a16:creationId xmlns:a16="http://schemas.microsoft.com/office/drawing/2014/main" id="{EEA2C437-AEEF-4ADB-43D3-F5AA937AE237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29" name="Straight Connector 128">
                        <a:extLst>
                          <a:ext uri="{FF2B5EF4-FFF2-40B4-BE49-F238E27FC236}">
                            <a16:creationId xmlns:a16="http://schemas.microsoft.com/office/drawing/2014/main" id="{06815FE1-AEB8-B5BE-3AC5-093FF96DC588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30" name="Straight Connector 129">
                        <a:extLst>
                          <a:ext uri="{FF2B5EF4-FFF2-40B4-BE49-F238E27FC236}">
                            <a16:creationId xmlns:a16="http://schemas.microsoft.com/office/drawing/2014/main" id="{7450D0C2-5F4A-2B01-5AD1-C224DE446397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31" name="Straight Connector 130">
                        <a:extLst>
                          <a:ext uri="{FF2B5EF4-FFF2-40B4-BE49-F238E27FC236}">
                            <a16:creationId xmlns:a16="http://schemas.microsoft.com/office/drawing/2014/main" id="{E898CB8E-4147-E7A0-62BC-E313E6F7925C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32" name="Straight Connector 131">
                        <a:extLst>
                          <a:ext uri="{FF2B5EF4-FFF2-40B4-BE49-F238E27FC236}">
                            <a16:creationId xmlns:a16="http://schemas.microsoft.com/office/drawing/2014/main" id="{6EABE211-FE80-1211-1072-DC23973D1439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16" name="Group 115">
                      <a:extLst>
                        <a:ext uri="{FF2B5EF4-FFF2-40B4-BE49-F238E27FC236}">
                          <a16:creationId xmlns:a16="http://schemas.microsoft.com/office/drawing/2014/main" id="{6ECA2E3E-FBA0-48FC-9D92-612ADC82753F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8237290" y="2094614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23" name="Straight Connector 122">
                        <a:extLst>
                          <a:ext uri="{FF2B5EF4-FFF2-40B4-BE49-F238E27FC236}">
                            <a16:creationId xmlns:a16="http://schemas.microsoft.com/office/drawing/2014/main" id="{DDFA396E-9F04-6431-5BC4-A1D7CAEBF089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24" name="Straight Connector 123">
                        <a:extLst>
                          <a:ext uri="{FF2B5EF4-FFF2-40B4-BE49-F238E27FC236}">
                            <a16:creationId xmlns:a16="http://schemas.microsoft.com/office/drawing/2014/main" id="{EEAB2C49-237D-9B45-4620-273FF183CB09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25" name="Straight Connector 124">
                        <a:extLst>
                          <a:ext uri="{FF2B5EF4-FFF2-40B4-BE49-F238E27FC236}">
                            <a16:creationId xmlns:a16="http://schemas.microsoft.com/office/drawing/2014/main" id="{62582CDF-2778-D643-A2CF-12D615F8A71D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26" name="Straight Connector 125">
                        <a:extLst>
                          <a:ext uri="{FF2B5EF4-FFF2-40B4-BE49-F238E27FC236}">
                            <a16:creationId xmlns:a16="http://schemas.microsoft.com/office/drawing/2014/main" id="{DB8A68BB-F4B7-B420-9BE0-0A23F00E05C6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27" name="Straight Connector 126">
                        <a:extLst>
                          <a:ext uri="{FF2B5EF4-FFF2-40B4-BE49-F238E27FC236}">
                            <a16:creationId xmlns:a16="http://schemas.microsoft.com/office/drawing/2014/main" id="{59B79173-C3E7-9BCD-7DCA-32CCDC78E480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  <p:grpSp>
                  <p:nvGrpSpPr>
                    <p:cNvPr id="117" name="Group 116">
                      <a:extLst>
                        <a:ext uri="{FF2B5EF4-FFF2-40B4-BE49-F238E27FC236}">
                          <a16:creationId xmlns:a16="http://schemas.microsoft.com/office/drawing/2014/main" id="{4B877512-E27D-6F86-354D-DC0FC8C46C18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8632370" y="2094614"/>
                      <a:ext cx="500495" cy="457200"/>
                      <a:chOff x="4281055" y="2098756"/>
                      <a:chExt cx="500495" cy="457200"/>
                    </a:xfrm>
                  </p:grpSpPr>
                  <p:cxnSp>
                    <p:nvCxnSpPr>
                      <p:cNvPr id="118" name="Straight Connector 117">
                        <a:extLst>
                          <a:ext uri="{FF2B5EF4-FFF2-40B4-BE49-F238E27FC236}">
                            <a16:creationId xmlns:a16="http://schemas.microsoft.com/office/drawing/2014/main" id="{D7B994C4-7FF2-7B58-AB04-E447295EA2C1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281055" y="2553195"/>
                        <a:ext cx="106877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19" name="Straight Connector 118">
                        <a:extLst>
                          <a:ext uri="{FF2B5EF4-FFF2-40B4-BE49-F238E27FC236}">
                            <a16:creationId xmlns:a16="http://schemas.microsoft.com/office/drawing/2014/main" id="{4F419EC6-7C08-EA41-73AD-4606791842F1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381995" y="2098756"/>
                        <a:ext cx="0" cy="45720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20" name="Straight Connector 119">
                        <a:extLst>
                          <a:ext uri="{FF2B5EF4-FFF2-40B4-BE49-F238E27FC236}">
                            <a16:creationId xmlns:a16="http://schemas.microsoft.com/office/drawing/2014/main" id="{8A841AFA-E718-D5CF-DBA6-6E09D80B53C8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381995" y="2107870"/>
                        <a:ext cx="237626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21" name="Straight Connector 120">
                        <a:extLst>
                          <a:ext uri="{FF2B5EF4-FFF2-40B4-BE49-F238E27FC236}">
                            <a16:creationId xmlns:a16="http://schemas.microsoft.com/office/drawing/2014/main" id="{03A000DD-FD20-4708-5E63-6001F099CD27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13878" y="2098756"/>
                        <a:ext cx="0" cy="454439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  <p:cxnSp>
                    <p:nvCxnSpPr>
                      <p:cNvPr id="122" name="Straight Connector 121">
                        <a:extLst>
                          <a:ext uri="{FF2B5EF4-FFF2-40B4-BE49-F238E27FC236}">
                            <a16:creationId xmlns:a16="http://schemas.microsoft.com/office/drawing/2014/main" id="{E425D271-1446-7245-702C-E77AFF78AC65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03318" y="2553195"/>
                        <a:ext cx="178232" cy="0"/>
                      </a:xfrm>
                      <a:prstGeom prst="line">
                        <a:avLst/>
                      </a:prstGeom>
                      <a:noFill/>
                      <a:ln w="19050" cap="flat" cmpd="sng" algn="ctr">
                        <a:solidFill>
                          <a:srgbClr val="5B9BD5">
                            <a:lumMod val="75000"/>
                          </a:srgbClr>
                        </a:solidFill>
                        <a:prstDash val="solid"/>
                        <a:miter lim="800000"/>
                      </a:ln>
                      <a:effectLst/>
                    </p:spPr>
                  </p:cxnSp>
                </p:grpSp>
              </p:grpSp>
            </p:grpSp>
            <p:sp>
              <p:nvSpPr>
                <p:cNvPr id="99" name="Rectangle 98">
                  <a:extLst>
                    <a:ext uri="{FF2B5EF4-FFF2-40B4-BE49-F238E27FC236}">
                      <a16:creationId xmlns:a16="http://schemas.microsoft.com/office/drawing/2014/main" id="{3C23738E-EDA5-5773-2A2A-40E4074BC999}"/>
                    </a:ext>
                  </a:extLst>
                </p:cNvPr>
                <p:cNvSpPr/>
                <p:nvPr/>
              </p:nvSpPr>
              <p:spPr>
                <a:xfrm>
                  <a:off x="5963262" y="2779696"/>
                  <a:ext cx="1793174" cy="53438"/>
                </a:xfrm>
                <a:prstGeom prst="rect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" lastClr="FFFFFF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+mn-ea"/>
                    <a:cs typeface="+mn-cs"/>
                  </a:endParaRPr>
                </a:p>
              </p:txBody>
            </p:sp>
          </p:grpSp>
          <p:sp>
            <p:nvSpPr>
              <p:cNvPr id="96" name="Rectangle 95">
                <a:extLst>
                  <a:ext uri="{FF2B5EF4-FFF2-40B4-BE49-F238E27FC236}">
                    <a16:creationId xmlns:a16="http://schemas.microsoft.com/office/drawing/2014/main" id="{EC4E3D93-1D01-99C1-AE64-ED3BAE4F6CA5}"/>
                  </a:ext>
                </a:extLst>
              </p:cNvPr>
              <p:cNvSpPr/>
              <p:nvPr/>
            </p:nvSpPr>
            <p:spPr>
              <a:xfrm>
                <a:off x="2222500" y="3581340"/>
                <a:ext cx="990600" cy="132659"/>
              </a:xfrm>
              <a:prstGeom prst="rect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" lastClr="FFFFFF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9A6260FE-EBE0-F503-13F8-743BBDE722C1}"/>
                  </a:ext>
                </a:extLst>
              </p:cNvPr>
              <p:cNvSpPr/>
              <p:nvPr/>
            </p:nvSpPr>
            <p:spPr>
              <a:xfrm>
                <a:off x="3164373" y="4206180"/>
                <a:ext cx="620227" cy="166413"/>
              </a:xfrm>
              <a:prstGeom prst="rect">
                <a:avLst/>
              </a:prstGeom>
              <a:solidFill>
                <a:sysClr val="window" lastClr="FFFFFF"/>
              </a:solidFill>
              <a:ln w="12700" cap="flat" cmpd="sng" algn="ctr">
                <a:solidFill>
                  <a:sysClr val="window" lastClr="FFFFFF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</p:grpSp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BB091F65-D727-A277-C321-FA04E8292958}"/>
                </a:ext>
              </a:extLst>
            </p:cNvPr>
            <p:cNvSpPr txBox="1"/>
            <p:nvPr/>
          </p:nvSpPr>
          <p:spPr>
            <a:xfrm>
              <a:off x="3059290" y="4121468"/>
              <a:ext cx="620227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cs typeface="Times New Roman" panose="02020603050405020304" pitchFamily="18" charset="0"/>
                </a:rPr>
                <a:t>30 Hz</a:t>
              </a:r>
            </a:p>
          </p:txBody>
        </p:sp>
        <p:sp>
          <p:nvSpPr>
            <p:cNvPr id="94" name="TextBox 93">
              <a:extLst>
                <a:ext uri="{FF2B5EF4-FFF2-40B4-BE49-F238E27FC236}">
                  <a16:creationId xmlns:a16="http://schemas.microsoft.com/office/drawing/2014/main" id="{56D0B9A2-9A9A-049B-A930-5E8D5C070F7A}"/>
                </a:ext>
              </a:extLst>
            </p:cNvPr>
            <p:cNvSpPr txBox="1"/>
            <p:nvPr/>
          </p:nvSpPr>
          <p:spPr>
            <a:xfrm>
              <a:off x="2162899" y="3513149"/>
              <a:ext cx="620227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cs typeface="Times New Roman" panose="02020603050405020304" pitchFamily="18" charset="0"/>
                </a:rPr>
                <a:t>30 Hz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542920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18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Grace Rizzo</dc:creator>
  <cp:lastModifiedBy>Grace Rizzo</cp:lastModifiedBy>
  <cp:revision>1</cp:revision>
  <dcterms:created xsi:type="dcterms:W3CDTF">2025-01-16T19:02:19Z</dcterms:created>
  <dcterms:modified xsi:type="dcterms:W3CDTF">2025-01-16T19:03:53Z</dcterms:modified>
</cp:coreProperties>
</file>

<file path=docProps/thumbnail.jpeg>
</file>