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5" autoAdjust="0"/>
    <p:restoredTop sz="94660"/>
  </p:normalViewPr>
  <p:slideViewPr>
    <p:cSldViewPr snapToGrid="0">
      <p:cViewPr>
        <p:scale>
          <a:sx n="66" d="100"/>
          <a:sy n="66" d="100"/>
        </p:scale>
        <p:origin x="32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72786-C362-D84F-E725-A2D575437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C86673-1891-A583-9217-1D63153E3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170C6-3F21-9685-6999-B4C6CB147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FDC4-C08B-73DD-E646-5D94BF24F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859AD-34A2-6F5F-8AB1-829DB411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62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E9D9F-17A7-0841-AE0F-938CD123D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A4C39-7F0F-A5E4-32CF-87AF73DB2D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38C99-A0F7-FBF9-CBFC-7F2C3505A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48455-5233-0C68-BA93-1CAA30C39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A09D8-3B57-7375-0508-7854F740F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8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8F3C78-F109-6306-5C18-996065B240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B65665-9864-B781-8B50-8D60BF49F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33B22-DC24-103B-C6C2-53FA05F77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67C7C-361B-669A-306B-9160FF38E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8556E-A8D3-4618-E585-BA145B045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742D4-A783-A7D9-33D9-31749F3A4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2C124-C070-B752-2824-8C6329539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F8284-0C4A-2154-D25E-D6849B3EB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EDF6B-231D-6199-11B1-3979259A6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8536B-7440-221C-E4E4-44E2BDF4B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1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7B3BD-0400-7C18-5703-8CEAF4F38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91A8C-A11D-FB7C-072F-B2905A557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9230E-9EC9-11AB-FA78-1E12F59FE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212A5-67C1-389A-3F3A-2E6862258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619A8-0240-A504-E849-CE26B4D1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0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903F-E2A3-7CB7-A6C3-287D7C14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CDEA9-35C5-995A-DF9C-FDA6CAD2BB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13699-01F3-FF21-0CA2-EDB1D4020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B46A1-004E-7B9B-C989-DC093E4A0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4EF579-4C52-16A9-32A7-8C67FED3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1FB04-4312-0480-F244-321D9301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9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58059-6017-B398-5C2D-048588B9B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700C0-B9DC-40FA-989B-86EBC890D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DBC3D-6F9D-4021-E0EA-0020DA77D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F89A00-8296-4528-6A8A-B91CD11F3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2F55C3-58D2-8DD6-38C4-C7113637FE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1D470F-6463-2BDF-ADC1-00EEC5AA6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960699-E1BC-CA7D-7C35-CC59B557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BA4A19-7259-ABCB-16CC-5810A73A0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4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DFCC-02D0-683E-70F7-C32DD094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B10E8D-AC62-2E22-DF17-4501A71D9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C2713E-486D-6AFB-CA58-B952FB24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A30BBC-8D6C-4D32-27AC-5929E771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43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DB777-0B6D-F328-11FA-B7161AA07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9E10E-6E87-7E64-2D5A-86E6F972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DEE1F-FF13-8A08-E019-202147DFC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6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8E37B-3C92-75FD-086F-42F7DFBD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AC862-E089-9DE8-AFDC-9F61E4A73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BA78BC-D538-13C6-E917-778D9DE5D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87CDAA-A257-92B7-8F5D-DF2E073FD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76470-8A51-A126-E581-EBF887EFA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124490-BE6D-FF90-3C0F-C6E94D7C9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94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DBD84-CA30-40F8-F493-8085095E3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7175BA-0F9C-0A62-163B-BE2C026D6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8EADD-60F8-491C-14C5-8D5E16A87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660F5A-A0BF-72A6-3188-949258A6F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46F62-C5B4-C6CD-E961-751D4DFDF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85807-7507-E232-867C-F5FB9C821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5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D22C5-85FD-2DAE-266D-BAC9E99BB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B62C4-C2C4-B270-7DE7-7A67499B1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6F07B7-D0D7-2DDE-D2D4-E25570E9DD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A98C1F-D6E8-42E4-9B72-8A659B77DBC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96DBC-46C6-C201-119E-A51C051DE4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B4CEB-C297-16FC-5A4E-04CEE371E7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712AA3-31D7-40EE-A6A2-FAA20EEE9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8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g"/><Relationship Id="rId3" Type="http://schemas.openxmlformats.org/officeDocument/2006/relationships/image" Target="../media/image2.png"/><Relationship Id="rId21" Type="http://schemas.openxmlformats.org/officeDocument/2006/relationships/image" Target="../media/image20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jp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C1A02942-B8BA-63FC-6ABC-843F19BF5F28}"/>
              </a:ext>
            </a:extLst>
          </p:cNvPr>
          <p:cNvGrpSpPr/>
          <p:nvPr/>
        </p:nvGrpSpPr>
        <p:grpSpPr>
          <a:xfrm>
            <a:off x="1384867" y="122585"/>
            <a:ext cx="9422265" cy="6612829"/>
            <a:chOff x="-80918" y="-35118"/>
            <a:chExt cx="9422265" cy="6612829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498140B-9599-24A1-4263-96F7012E4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"/>
              <a:ext cx="1829743" cy="1632030"/>
            </a:xfrm>
            <a:prstGeom prst="rect">
              <a:avLst/>
            </a:prstGeom>
          </p:spPr>
        </p:pic>
        <p:pic>
          <p:nvPicPr>
            <p:cNvPr id="44" name="Picture 43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F7C84080-75C2-52EC-65B8-75FE006F1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3" y="1632029"/>
              <a:ext cx="1828876" cy="163202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F6504AA-301D-3EA3-01CF-13280DABC8C1}"/>
                </a:ext>
              </a:extLst>
            </p:cNvPr>
            <p:cNvSpPr txBox="1"/>
            <p:nvPr/>
          </p:nvSpPr>
          <p:spPr>
            <a:xfrm>
              <a:off x="1377511" y="1390151"/>
              <a:ext cx="5356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304 K</a:t>
              </a:r>
            </a:p>
          </p:txBody>
        </p:sp>
        <p:pic>
          <p:nvPicPr>
            <p:cNvPr id="46" name="Picture 45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6ED5458D-AF5F-0C51-4142-E0D0D5730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9309" y="0"/>
              <a:ext cx="1829744" cy="1632031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F20B639-EB6E-F6AA-A27D-12348449517E}"/>
                </a:ext>
              </a:extLst>
            </p:cNvPr>
            <p:cNvSpPr txBox="1"/>
            <p:nvPr/>
          </p:nvSpPr>
          <p:spPr>
            <a:xfrm>
              <a:off x="3213774" y="1390152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324 K</a:t>
              </a:r>
            </a:p>
          </p:txBody>
        </p:sp>
        <p:pic>
          <p:nvPicPr>
            <p:cNvPr id="48" name="Picture 47" descr="A picture containing blur, camera lens&#10;&#10;Description automatically generated">
              <a:extLst>
                <a:ext uri="{FF2B5EF4-FFF2-40B4-BE49-F238E27FC236}">
                  <a16:creationId xmlns:a16="http://schemas.microsoft.com/office/drawing/2014/main" id="{5C5AB9FA-5AAC-D834-E4FD-59F12EBA0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8183" y="0"/>
              <a:ext cx="1829744" cy="1632030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ACFF950-357A-9ADE-2E24-8653BB74A96B}"/>
                </a:ext>
              </a:extLst>
            </p:cNvPr>
            <p:cNvSpPr txBox="1"/>
            <p:nvPr/>
          </p:nvSpPr>
          <p:spPr>
            <a:xfrm>
              <a:off x="5043084" y="1394095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344 K</a:t>
              </a:r>
            </a:p>
          </p:txBody>
        </p:sp>
        <p:pic>
          <p:nvPicPr>
            <p:cNvPr id="50" name="Picture 49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79449423-D939-23D3-C5D3-1CF0AA67F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4949" y="0"/>
              <a:ext cx="1829744" cy="163203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C35D4A1-4E29-893B-AC7D-CAC0B3AFC220}"/>
                </a:ext>
              </a:extLst>
            </p:cNvPr>
            <p:cNvSpPr txBox="1"/>
            <p:nvPr/>
          </p:nvSpPr>
          <p:spPr>
            <a:xfrm>
              <a:off x="6854437" y="1390151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364 K</a:t>
              </a:r>
            </a:p>
          </p:txBody>
        </p:sp>
        <p:pic>
          <p:nvPicPr>
            <p:cNvPr id="52" name="Picture 51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C73A40E7-C371-529E-20AF-C62797524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3823" y="1"/>
              <a:ext cx="1830177" cy="163203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CAFCED9-CDA1-4E18-42FE-0F7AB10BFEF8}"/>
                </a:ext>
              </a:extLst>
            </p:cNvPr>
            <p:cNvSpPr txBox="1"/>
            <p:nvPr/>
          </p:nvSpPr>
          <p:spPr>
            <a:xfrm>
              <a:off x="8665790" y="1390151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371 K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013429B-EB55-9264-7969-D8C2709B11BB}"/>
                </a:ext>
              </a:extLst>
            </p:cNvPr>
            <p:cNvSpPr txBox="1"/>
            <p:nvPr/>
          </p:nvSpPr>
          <p:spPr>
            <a:xfrm>
              <a:off x="1377511" y="3022181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387 K</a:t>
              </a:r>
            </a:p>
          </p:txBody>
        </p:sp>
        <p:pic>
          <p:nvPicPr>
            <p:cNvPr id="55" name="Picture 54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67984296-063C-907A-35A6-FE30F4796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623" y="1632030"/>
              <a:ext cx="1834560" cy="1632028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94757A-9E2B-8D32-2692-1E990803219C}"/>
                </a:ext>
              </a:extLst>
            </p:cNvPr>
            <p:cNvSpPr txBox="1"/>
            <p:nvPr/>
          </p:nvSpPr>
          <p:spPr>
            <a:xfrm>
              <a:off x="3161218" y="3030907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433 K</a:t>
              </a:r>
            </a:p>
          </p:txBody>
        </p:sp>
        <p:pic>
          <p:nvPicPr>
            <p:cNvPr id="57" name="Picture 56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C033031A-9598-2B9B-96B6-1CB7D8F7F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988" y="1632029"/>
              <a:ext cx="1832287" cy="1632028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F8E9A8B-A2C8-DA49-DBD5-64CF87052F46}"/>
                </a:ext>
              </a:extLst>
            </p:cNvPr>
            <p:cNvSpPr txBox="1"/>
            <p:nvPr/>
          </p:nvSpPr>
          <p:spPr>
            <a:xfrm>
              <a:off x="4981223" y="3030907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450 K</a:t>
              </a:r>
            </a:p>
          </p:txBody>
        </p:sp>
        <p:pic>
          <p:nvPicPr>
            <p:cNvPr id="59" name="Picture 58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F5471FD7-9495-BE2C-EBB7-318C5262E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089" y="1611406"/>
              <a:ext cx="1832288" cy="1652652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93A7393-D6FB-0864-D959-355BF196FEDD}"/>
                </a:ext>
              </a:extLst>
            </p:cNvPr>
            <p:cNvSpPr txBox="1"/>
            <p:nvPr/>
          </p:nvSpPr>
          <p:spPr>
            <a:xfrm>
              <a:off x="6854437" y="3032491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480 K</a:t>
              </a:r>
            </a:p>
          </p:txBody>
        </p:sp>
        <p:pic>
          <p:nvPicPr>
            <p:cNvPr id="61" name="Picture 60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3CC03766-C0E6-C5FD-70FD-CC3D05F35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0377" y="1632029"/>
              <a:ext cx="1823623" cy="1630839"/>
            </a:xfrm>
            <a:prstGeom prst="rect">
              <a:avLst/>
            </a:prstGeom>
          </p:spPr>
        </p:pic>
        <p:pic>
          <p:nvPicPr>
            <p:cNvPr id="62" name="Picture 61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B391689A-E698-44AB-C708-5AEABDFED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262868"/>
              <a:ext cx="1825681" cy="1630840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A07985C-32A9-78EA-59D4-26C457527DBF}"/>
                </a:ext>
              </a:extLst>
            </p:cNvPr>
            <p:cNvSpPr txBox="1"/>
            <p:nvPr/>
          </p:nvSpPr>
          <p:spPr>
            <a:xfrm>
              <a:off x="1377510" y="4680496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582 K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2D10181-5922-2491-CB0E-F14AF9FAF0FA}"/>
                </a:ext>
              </a:extLst>
            </p:cNvPr>
            <p:cNvSpPr txBox="1"/>
            <p:nvPr/>
          </p:nvSpPr>
          <p:spPr>
            <a:xfrm>
              <a:off x="8680368" y="3030907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503 K</a:t>
              </a:r>
            </a:p>
          </p:txBody>
        </p:sp>
        <p:pic>
          <p:nvPicPr>
            <p:cNvPr id="65" name="Picture 64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58BA733B-0A4E-CA99-E025-042C29D7D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398" y="3262868"/>
              <a:ext cx="1837173" cy="1630840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5356752-0228-A4D0-13EF-D9EC39F7EC66}"/>
                </a:ext>
              </a:extLst>
            </p:cNvPr>
            <p:cNvSpPr txBox="1"/>
            <p:nvPr/>
          </p:nvSpPr>
          <p:spPr>
            <a:xfrm>
              <a:off x="3190870" y="4680495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617 K</a:t>
              </a:r>
            </a:p>
          </p:txBody>
        </p: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B7535865-55B5-DA23-AEC0-634701745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474355" y="3262998"/>
              <a:ext cx="1842745" cy="1630839"/>
            </a:xfrm>
            <a:prstGeom prst="rect">
              <a:avLst/>
            </a:prstGeom>
          </p:spPr>
        </p:pic>
        <p:pic>
          <p:nvPicPr>
            <p:cNvPr id="68" name="Picture 67" descr="A close up of a yellow flower&#10;&#10;Description automatically generated with low confidence">
              <a:extLst>
                <a:ext uri="{FF2B5EF4-FFF2-40B4-BE49-F238E27FC236}">
                  <a16:creationId xmlns:a16="http://schemas.microsoft.com/office/drawing/2014/main" id="{B0BD06ED-A9BA-A8AE-B332-6BAB7AF1E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804" y="3241054"/>
              <a:ext cx="1832288" cy="1652653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9316F7C-4052-45BA-99E3-347938C655DE}"/>
                </a:ext>
              </a:extLst>
            </p:cNvPr>
            <p:cNvSpPr txBox="1"/>
            <p:nvPr/>
          </p:nvSpPr>
          <p:spPr>
            <a:xfrm>
              <a:off x="5023760" y="4671063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650 K</a:t>
              </a:r>
            </a:p>
          </p:txBody>
        </p:sp>
        <p:pic>
          <p:nvPicPr>
            <p:cNvPr id="70" name="Picture 69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F5DA6BC7-EB17-BD18-1738-8E306C2D6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4051" y="3261810"/>
              <a:ext cx="1836274" cy="1630839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763AF86-1793-D1F8-80FF-AC4DC080EB34}"/>
                </a:ext>
              </a:extLst>
            </p:cNvPr>
            <p:cNvSpPr txBox="1"/>
            <p:nvPr/>
          </p:nvSpPr>
          <p:spPr>
            <a:xfrm>
              <a:off x="6921384" y="4656676"/>
              <a:ext cx="9785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detrapped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25A3B96-DD1D-9854-AC85-3D4D88F6C763}"/>
                </a:ext>
              </a:extLst>
            </p:cNvPr>
            <p:cNvSpPr txBox="1"/>
            <p:nvPr/>
          </p:nvSpPr>
          <p:spPr>
            <a:xfrm>
              <a:off x="-74114" y="-35118"/>
              <a:ext cx="518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</a:p>
          </p:txBody>
        </p:sp>
        <p:pic>
          <p:nvPicPr>
            <p:cNvPr id="73" name="Picture 72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CD95370A-0EC6-2EDD-3DB7-72EB66F44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6974" y="4889124"/>
              <a:ext cx="1835595" cy="1629298"/>
            </a:xfrm>
            <a:prstGeom prst="rect">
              <a:avLst/>
            </a:prstGeom>
          </p:spPr>
        </p:pic>
        <p:pic>
          <p:nvPicPr>
            <p:cNvPr id="74" name="Picture 73" descr="A close up of a yellow flower&#10;&#10;Description automatically generated with low confidence">
              <a:extLst>
                <a:ext uri="{FF2B5EF4-FFF2-40B4-BE49-F238E27FC236}">
                  <a16:creationId xmlns:a16="http://schemas.microsoft.com/office/drawing/2014/main" id="{5523016C-0A02-1B10-9A43-DAE4C56F6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404" y="4886392"/>
              <a:ext cx="1835536" cy="1635058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CD06717-0D4E-BF24-6A69-CC56EC112D7E}"/>
                </a:ext>
              </a:extLst>
            </p:cNvPr>
            <p:cNvSpPr txBox="1"/>
            <p:nvPr/>
          </p:nvSpPr>
          <p:spPr>
            <a:xfrm>
              <a:off x="8362834" y="6300712"/>
              <a:ext cx="9785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detrapped</a:t>
              </a:r>
            </a:p>
          </p:txBody>
        </p:sp>
        <p:pic>
          <p:nvPicPr>
            <p:cNvPr id="76" name="Picture 75" descr="A picture containing blur&#10;&#10;Description automatically generated">
              <a:extLst>
                <a:ext uri="{FF2B5EF4-FFF2-40B4-BE49-F238E27FC236}">
                  <a16:creationId xmlns:a16="http://schemas.microsoft.com/office/drawing/2014/main" id="{48D257FF-2D9F-99FD-6C5E-C7E6B5EFA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886392"/>
              <a:ext cx="1835595" cy="1632030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1CD63F41-1814-5289-9E74-5FE62301D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262" y="4887583"/>
              <a:ext cx="1819601" cy="1636152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A6B9B03-EC85-C020-4120-710790C0AF14}"/>
                </a:ext>
              </a:extLst>
            </p:cNvPr>
            <p:cNvSpPr txBox="1"/>
            <p:nvPr/>
          </p:nvSpPr>
          <p:spPr>
            <a:xfrm>
              <a:off x="1377274" y="6289143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584 K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0708A07-6537-45B6-0B28-15051B96ECD8}"/>
                </a:ext>
              </a:extLst>
            </p:cNvPr>
            <p:cNvSpPr txBox="1"/>
            <p:nvPr/>
          </p:nvSpPr>
          <p:spPr>
            <a:xfrm>
              <a:off x="-80918" y="4835583"/>
              <a:ext cx="518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</a:p>
          </p:txBody>
        </p:sp>
        <p:pic>
          <p:nvPicPr>
            <p:cNvPr id="80" name="Picture 79" descr="A close up of a yellow flower&#10;&#10;Description automatically generated with low confidence">
              <a:extLst>
                <a:ext uri="{FF2B5EF4-FFF2-40B4-BE49-F238E27FC236}">
                  <a16:creationId xmlns:a16="http://schemas.microsoft.com/office/drawing/2014/main" id="{80A698C6-7E7E-7EB5-0BD5-9E29D6A14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084" y="4886392"/>
              <a:ext cx="1839946" cy="1638152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BD4F0D5-3F12-CF4B-30BA-9174A2B05A9E}"/>
                </a:ext>
              </a:extLst>
            </p:cNvPr>
            <p:cNvSpPr txBox="1"/>
            <p:nvPr/>
          </p:nvSpPr>
          <p:spPr>
            <a:xfrm>
              <a:off x="3190870" y="6289143"/>
              <a:ext cx="53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FF0000"/>
                  </a:solidFill>
                  <a:latin typeface="Calibri" panose="020F0502020204030204"/>
                </a:rPr>
                <a:t>604 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075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5E772-0BAE-FC9A-D5BA-B47E1049C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1F8E3EB4-06C6-06F0-0DC1-3C83B9F616F3}"/>
              </a:ext>
            </a:extLst>
          </p:cNvPr>
          <p:cNvGrpSpPr/>
          <p:nvPr/>
        </p:nvGrpSpPr>
        <p:grpSpPr>
          <a:xfrm>
            <a:off x="1218715" y="1175301"/>
            <a:ext cx="7232266" cy="4176345"/>
            <a:chOff x="3124517" y="1762442"/>
            <a:chExt cx="5942965" cy="3333115"/>
          </a:xfrm>
        </p:grpSpPr>
        <p:pic>
          <p:nvPicPr>
            <p:cNvPr id="28" name="Picture 27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46E72B08-B09E-5A4F-0B60-D4121BB20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5002" y="1802447"/>
              <a:ext cx="5872480" cy="32931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Text Box 2">
              <a:extLst>
                <a:ext uri="{FF2B5EF4-FFF2-40B4-BE49-F238E27FC236}">
                  <a16:creationId xmlns:a16="http://schemas.microsoft.com/office/drawing/2014/main" id="{66C93A01-FB49-92C8-6262-ABEC46155F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2137" y="1762442"/>
              <a:ext cx="38544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2">
              <a:extLst>
                <a:ext uri="{FF2B5EF4-FFF2-40B4-BE49-F238E27FC236}">
                  <a16:creationId xmlns:a16="http://schemas.microsoft.com/office/drawing/2014/main" id="{FB409B06-70A2-61FA-ACD0-2C5620D1A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4517" y="4203382"/>
              <a:ext cx="393700" cy="297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3208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44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Rizzo</dc:creator>
  <cp:lastModifiedBy>Grace Rizzo</cp:lastModifiedBy>
  <cp:revision>1</cp:revision>
  <dcterms:created xsi:type="dcterms:W3CDTF">2025-01-16T19:07:19Z</dcterms:created>
  <dcterms:modified xsi:type="dcterms:W3CDTF">2025-01-16T19:39:33Z</dcterms:modified>
</cp:coreProperties>
</file>