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</p:sldIdLst>
  <p:sldSz cx="6446838" cy="12350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Grid="0">
      <p:cViewPr varScale="1">
        <p:scale>
          <a:sx n="223" d="100"/>
          <a:sy n="223" d="100"/>
        </p:scale>
        <p:origin x="174" y="1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5855" y="202129"/>
            <a:ext cx="4835129" cy="429989"/>
          </a:xfrm>
        </p:spPr>
        <p:txBody>
          <a:bodyPr anchor="b"/>
          <a:lstStyle>
            <a:lvl1pPr algn="ctr">
              <a:defRPr sz="108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5855" y="648701"/>
            <a:ext cx="4835129" cy="298190"/>
          </a:xfrm>
        </p:spPr>
        <p:txBody>
          <a:bodyPr/>
          <a:lstStyle>
            <a:lvl1pPr marL="0" indent="0" algn="ctr">
              <a:buNone/>
              <a:defRPr sz="432"/>
            </a:lvl1pPr>
            <a:lvl2pPr marL="82342" indent="0" algn="ctr">
              <a:buNone/>
              <a:defRPr sz="360"/>
            </a:lvl2pPr>
            <a:lvl3pPr marL="164683" indent="0" algn="ctr">
              <a:buNone/>
              <a:defRPr sz="324"/>
            </a:lvl3pPr>
            <a:lvl4pPr marL="247025" indent="0" algn="ctr">
              <a:buNone/>
              <a:defRPr sz="288"/>
            </a:lvl4pPr>
            <a:lvl5pPr marL="329367" indent="0" algn="ctr">
              <a:buNone/>
              <a:defRPr sz="288"/>
            </a:lvl5pPr>
            <a:lvl6pPr marL="411709" indent="0" algn="ctr">
              <a:buNone/>
              <a:defRPr sz="288"/>
            </a:lvl6pPr>
            <a:lvl7pPr marL="494050" indent="0" algn="ctr">
              <a:buNone/>
              <a:defRPr sz="288"/>
            </a:lvl7pPr>
            <a:lvl8pPr marL="576392" indent="0" algn="ctr">
              <a:buNone/>
              <a:defRPr sz="288"/>
            </a:lvl8pPr>
            <a:lvl9pPr marL="658734" indent="0" algn="ctr">
              <a:buNone/>
              <a:defRPr sz="288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87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3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13519" y="65756"/>
            <a:ext cx="1390099" cy="10466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20" y="65756"/>
            <a:ext cx="4089713" cy="104666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4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3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62" y="307911"/>
            <a:ext cx="5560398" cy="513757"/>
          </a:xfrm>
        </p:spPr>
        <p:txBody>
          <a:bodyPr anchor="b"/>
          <a:lstStyle>
            <a:lvl1pPr>
              <a:defRPr sz="108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9862" y="826528"/>
            <a:ext cx="5560398" cy="270173"/>
          </a:xfrm>
        </p:spPr>
        <p:txBody>
          <a:bodyPr/>
          <a:lstStyle>
            <a:lvl1pPr marL="0" indent="0">
              <a:buNone/>
              <a:defRPr sz="432">
                <a:solidFill>
                  <a:schemeClr val="tx1">
                    <a:tint val="75000"/>
                  </a:schemeClr>
                </a:solidFill>
              </a:defRPr>
            </a:lvl1pPr>
            <a:lvl2pPr marL="82342" indent="0">
              <a:buNone/>
              <a:defRPr sz="360">
                <a:solidFill>
                  <a:schemeClr val="tx1">
                    <a:tint val="75000"/>
                  </a:schemeClr>
                </a:solidFill>
              </a:defRPr>
            </a:lvl2pPr>
            <a:lvl3pPr marL="164683" indent="0">
              <a:buNone/>
              <a:defRPr sz="324">
                <a:solidFill>
                  <a:schemeClr val="tx1">
                    <a:tint val="75000"/>
                  </a:schemeClr>
                </a:solidFill>
              </a:defRPr>
            </a:lvl3pPr>
            <a:lvl4pPr marL="247025" indent="0">
              <a:buNone/>
              <a:defRPr sz="288">
                <a:solidFill>
                  <a:schemeClr val="tx1">
                    <a:tint val="75000"/>
                  </a:schemeClr>
                </a:solidFill>
              </a:defRPr>
            </a:lvl4pPr>
            <a:lvl5pPr marL="329367" indent="0">
              <a:buNone/>
              <a:defRPr sz="288">
                <a:solidFill>
                  <a:schemeClr val="tx1">
                    <a:tint val="75000"/>
                  </a:schemeClr>
                </a:solidFill>
              </a:defRPr>
            </a:lvl5pPr>
            <a:lvl6pPr marL="411709" indent="0">
              <a:buNone/>
              <a:defRPr sz="288">
                <a:solidFill>
                  <a:schemeClr val="tx1">
                    <a:tint val="75000"/>
                  </a:schemeClr>
                </a:solidFill>
              </a:defRPr>
            </a:lvl6pPr>
            <a:lvl7pPr marL="494050" indent="0">
              <a:buNone/>
              <a:defRPr sz="288">
                <a:solidFill>
                  <a:schemeClr val="tx1">
                    <a:tint val="75000"/>
                  </a:schemeClr>
                </a:solidFill>
              </a:defRPr>
            </a:lvl7pPr>
            <a:lvl8pPr marL="576392" indent="0">
              <a:buNone/>
              <a:defRPr sz="288">
                <a:solidFill>
                  <a:schemeClr val="tx1">
                    <a:tint val="75000"/>
                  </a:schemeClr>
                </a:solidFill>
              </a:defRPr>
            </a:lvl8pPr>
            <a:lvl9pPr marL="658734" indent="0">
              <a:buNone/>
              <a:defRPr sz="2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4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3220" y="328781"/>
            <a:ext cx="2739906" cy="7836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63712" y="328781"/>
            <a:ext cx="2739906" cy="7836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0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060" y="65756"/>
            <a:ext cx="5560398" cy="2387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060" y="302765"/>
            <a:ext cx="2727314" cy="148380"/>
          </a:xfrm>
        </p:spPr>
        <p:txBody>
          <a:bodyPr anchor="b"/>
          <a:lstStyle>
            <a:lvl1pPr marL="0" indent="0">
              <a:buNone/>
              <a:defRPr sz="432" b="1"/>
            </a:lvl1pPr>
            <a:lvl2pPr marL="82342" indent="0">
              <a:buNone/>
              <a:defRPr sz="360" b="1"/>
            </a:lvl2pPr>
            <a:lvl3pPr marL="164683" indent="0">
              <a:buNone/>
              <a:defRPr sz="324" b="1"/>
            </a:lvl3pPr>
            <a:lvl4pPr marL="247025" indent="0">
              <a:buNone/>
              <a:defRPr sz="288" b="1"/>
            </a:lvl4pPr>
            <a:lvl5pPr marL="329367" indent="0">
              <a:buNone/>
              <a:defRPr sz="288" b="1"/>
            </a:lvl5pPr>
            <a:lvl6pPr marL="411709" indent="0">
              <a:buNone/>
              <a:defRPr sz="288" b="1"/>
            </a:lvl6pPr>
            <a:lvl7pPr marL="494050" indent="0">
              <a:buNone/>
              <a:defRPr sz="288" b="1"/>
            </a:lvl7pPr>
            <a:lvl8pPr marL="576392" indent="0">
              <a:buNone/>
              <a:defRPr sz="288" b="1"/>
            </a:lvl8pPr>
            <a:lvl9pPr marL="658734" indent="0">
              <a:buNone/>
              <a:defRPr sz="28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060" y="451145"/>
            <a:ext cx="2727314" cy="66356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63712" y="302765"/>
            <a:ext cx="2740746" cy="148380"/>
          </a:xfrm>
        </p:spPr>
        <p:txBody>
          <a:bodyPr anchor="b"/>
          <a:lstStyle>
            <a:lvl1pPr marL="0" indent="0">
              <a:buNone/>
              <a:defRPr sz="432" b="1"/>
            </a:lvl1pPr>
            <a:lvl2pPr marL="82342" indent="0">
              <a:buNone/>
              <a:defRPr sz="360" b="1"/>
            </a:lvl2pPr>
            <a:lvl3pPr marL="164683" indent="0">
              <a:buNone/>
              <a:defRPr sz="324" b="1"/>
            </a:lvl3pPr>
            <a:lvl4pPr marL="247025" indent="0">
              <a:buNone/>
              <a:defRPr sz="288" b="1"/>
            </a:lvl4pPr>
            <a:lvl5pPr marL="329367" indent="0">
              <a:buNone/>
              <a:defRPr sz="288" b="1"/>
            </a:lvl5pPr>
            <a:lvl6pPr marL="411709" indent="0">
              <a:buNone/>
              <a:defRPr sz="288" b="1"/>
            </a:lvl6pPr>
            <a:lvl7pPr marL="494050" indent="0">
              <a:buNone/>
              <a:defRPr sz="288" b="1"/>
            </a:lvl7pPr>
            <a:lvl8pPr marL="576392" indent="0">
              <a:buNone/>
              <a:defRPr sz="288" b="1"/>
            </a:lvl8pPr>
            <a:lvl9pPr marL="658734" indent="0">
              <a:buNone/>
              <a:defRPr sz="288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63712" y="451145"/>
            <a:ext cx="2740746" cy="66356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0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5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52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060" y="82338"/>
            <a:ext cx="2079273" cy="288184"/>
          </a:xfrm>
        </p:spPr>
        <p:txBody>
          <a:bodyPr anchor="b"/>
          <a:lstStyle>
            <a:lvl1pPr>
              <a:defRPr sz="57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0746" y="177828"/>
            <a:ext cx="3263712" cy="877704"/>
          </a:xfrm>
        </p:spPr>
        <p:txBody>
          <a:bodyPr/>
          <a:lstStyle>
            <a:lvl1pPr>
              <a:defRPr sz="576"/>
            </a:lvl1pPr>
            <a:lvl2pPr>
              <a:defRPr sz="504"/>
            </a:lvl2pPr>
            <a:lvl3pPr>
              <a:defRPr sz="432"/>
            </a:lvl3pPr>
            <a:lvl4pPr>
              <a:defRPr sz="360"/>
            </a:lvl4pPr>
            <a:lvl5pPr>
              <a:defRPr sz="360"/>
            </a:lvl5pPr>
            <a:lvl6pPr>
              <a:defRPr sz="360"/>
            </a:lvl6pPr>
            <a:lvl7pPr>
              <a:defRPr sz="360"/>
            </a:lvl7pPr>
            <a:lvl8pPr>
              <a:defRPr sz="360"/>
            </a:lvl8pPr>
            <a:lvl9pPr>
              <a:defRPr sz="36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4060" y="370522"/>
            <a:ext cx="2079273" cy="686439"/>
          </a:xfrm>
        </p:spPr>
        <p:txBody>
          <a:bodyPr/>
          <a:lstStyle>
            <a:lvl1pPr marL="0" indent="0">
              <a:buNone/>
              <a:defRPr sz="288"/>
            </a:lvl1pPr>
            <a:lvl2pPr marL="82342" indent="0">
              <a:buNone/>
              <a:defRPr sz="252"/>
            </a:lvl2pPr>
            <a:lvl3pPr marL="164683" indent="0">
              <a:buNone/>
              <a:defRPr sz="216"/>
            </a:lvl3pPr>
            <a:lvl4pPr marL="247025" indent="0">
              <a:buNone/>
              <a:defRPr sz="180"/>
            </a:lvl4pPr>
            <a:lvl5pPr marL="329367" indent="0">
              <a:buNone/>
              <a:defRPr sz="180"/>
            </a:lvl5pPr>
            <a:lvl6pPr marL="411709" indent="0">
              <a:buNone/>
              <a:defRPr sz="180"/>
            </a:lvl6pPr>
            <a:lvl7pPr marL="494050" indent="0">
              <a:buNone/>
              <a:defRPr sz="180"/>
            </a:lvl7pPr>
            <a:lvl8pPr marL="576392" indent="0">
              <a:buNone/>
              <a:defRPr sz="180"/>
            </a:lvl8pPr>
            <a:lvl9pPr marL="658734" indent="0">
              <a:buNone/>
              <a:defRPr sz="18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33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060" y="82338"/>
            <a:ext cx="2079273" cy="288184"/>
          </a:xfrm>
        </p:spPr>
        <p:txBody>
          <a:bodyPr anchor="b"/>
          <a:lstStyle>
            <a:lvl1pPr>
              <a:defRPr sz="57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40746" y="177828"/>
            <a:ext cx="3263712" cy="877704"/>
          </a:xfrm>
        </p:spPr>
        <p:txBody>
          <a:bodyPr anchor="t"/>
          <a:lstStyle>
            <a:lvl1pPr marL="0" indent="0">
              <a:buNone/>
              <a:defRPr sz="576"/>
            </a:lvl1pPr>
            <a:lvl2pPr marL="82342" indent="0">
              <a:buNone/>
              <a:defRPr sz="504"/>
            </a:lvl2pPr>
            <a:lvl3pPr marL="164683" indent="0">
              <a:buNone/>
              <a:defRPr sz="432"/>
            </a:lvl3pPr>
            <a:lvl4pPr marL="247025" indent="0">
              <a:buNone/>
              <a:defRPr sz="360"/>
            </a:lvl4pPr>
            <a:lvl5pPr marL="329367" indent="0">
              <a:buNone/>
              <a:defRPr sz="360"/>
            </a:lvl5pPr>
            <a:lvl6pPr marL="411709" indent="0">
              <a:buNone/>
              <a:defRPr sz="360"/>
            </a:lvl6pPr>
            <a:lvl7pPr marL="494050" indent="0">
              <a:buNone/>
              <a:defRPr sz="360"/>
            </a:lvl7pPr>
            <a:lvl8pPr marL="576392" indent="0">
              <a:buNone/>
              <a:defRPr sz="360"/>
            </a:lvl8pPr>
            <a:lvl9pPr marL="658734" indent="0">
              <a:buNone/>
              <a:defRPr sz="36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4060" y="370522"/>
            <a:ext cx="2079273" cy="686439"/>
          </a:xfrm>
        </p:spPr>
        <p:txBody>
          <a:bodyPr/>
          <a:lstStyle>
            <a:lvl1pPr marL="0" indent="0">
              <a:buNone/>
              <a:defRPr sz="288"/>
            </a:lvl1pPr>
            <a:lvl2pPr marL="82342" indent="0">
              <a:buNone/>
              <a:defRPr sz="252"/>
            </a:lvl2pPr>
            <a:lvl3pPr marL="164683" indent="0">
              <a:buNone/>
              <a:defRPr sz="216"/>
            </a:lvl3pPr>
            <a:lvl4pPr marL="247025" indent="0">
              <a:buNone/>
              <a:defRPr sz="180"/>
            </a:lvl4pPr>
            <a:lvl5pPr marL="329367" indent="0">
              <a:buNone/>
              <a:defRPr sz="180"/>
            </a:lvl5pPr>
            <a:lvl6pPr marL="411709" indent="0">
              <a:buNone/>
              <a:defRPr sz="180"/>
            </a:lvl6pPr>
            <a:lvl7pPr marL="494050" indent="0">
              <a:buNone/>
              <a:defRPr sz="180"/>
            </a:lvl7pPr>
            <a:lvl8pPr marL="576392" indent="0">
              <a:buNone/>
              <a:defRPr sz="180"/>
            </a:lvl8pPr>
            <a:lvl9pPr marL="658734" indent="0">
              <a:buNone/>
              <a:defRPr sz="18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795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220" y="65756"/>
            <a:ext cx="5560398" cy="238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3220" y="328781"/>
            <a:ext cx="5560398" cy="783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3220" y="1144732"/>
            <a:ext cx="1450539" cy="65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37E32-45EA-4698-935F-A5B60DE2B762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5515" y="1144732"/>
            <a:ext cx="2175808" cy="65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53079" y="1144732"/>
            <a:ext cx="1450539" cy="65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449E-BD28-4E13-98A4-90EB5328E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46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64683" rtl="0" eaLnBrk="1" latinLnBrk="0" hangingPunct="1">
        <a:lnSpc>
          <a:spcPct val="90000"/>
        </a:lnSpc>
        <a:spcBef>
          <a:spcPct val="0"/>
        </a:spcBef>
        <a:buNone/>
        <a:defRPr sz="7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71" indent="-41171" algn="l" defTabSz="164683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1pPr>
      <a:lvl2pPr marL="123513" indent="-41171" algn="l" defTabSz="164683" rtl="0" eaLnBrk="1" latinLnBrk="0" hangingPunct="1">
        <a:lnSpc>
          <a:spcPct val="90000"/>
        </a:lnSpc>
        <a:spcBef>
          <a:spcPts val="90"/>
        </a:spcBef>
        <a:buFont typeface="Arial" panose="020B0604020202020204" pitchFamily="34" charset="0"/>
        <a:buChar char="•"/>
        <a:defRPr sz="432" kern="1200">
          <a:solidFill>
            <a:schemeClr val="tx1"/>
          </a:solidFill>
          <a:latin typeface="+mn-lt"/>
          <a:ea typeface="+mn-ea"/>
          <a:cs typeface="+mn-cs"/>
        </a:defRPr>
      </a:lvl2pPr>
      <a:lvl3pPr marL="205854" indent="-41171" algn="l" defTabSz="164683" rtl="0" eaLnBrk="1" latinLnBrk="0" hangingPunct="1">
        <a:lnSpc>
          <a:spcPct val="90000"/>
        </a:lnSpc>
        <a:spcBef>
          <a:spcPts val="9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3pPr>
      <a:lvl4pPr marL="288196" indent="-41171" algn="l" defTabSz="164683" rtl="0" eaLnBrk="1" latinLnBrk="0" hangingPunct="1">
        <a:lnSpc>
          <a:spcPct val="90000"/>
        </a:lnSpc>
        <a:spcBef>
          <a:spcPts val="90"/>
        </a:spcBef>
        <a:buFont typeface="Arial" panose="020B0604020202020204" pitchFamily="34" charset="0"/>
        <a:buChar char="•"/>
        <a:defRPr sz="324" kern="1200">
          <a:solidFill>
            <a:schemeClr val="tx1"/>
          </a:solidFill>
          <a:latin typeface="+mn-lt"/>
          <a:ea typeface="+mn-ea"/>
          <a:cs typeface="+mn-cs"/>
        </a:defRPr>
      </a:lvl4pPr>
      <a:lvl5pPr marL="370538" indent="-41171" algn="l" defTabSz="164683" rtl="0" eaLnBrk="1" latinLnBrk="0" hangingPunct="1">
        <a:lnSpc>
          <a:spcPct val="90000"/>
        </a:lnSpc>
        <a:spcBef>
          <a:spcPts val="90"/>
        </a:spcBef>
        <a:buFont typeface="Arial" panose="020B0604020202020204" pitchFamily="34" charset="0"/>
        <a:buChar char="•"/>
        <a:defRPr sz="324" kern="1200">
          <a:solidFill>
            <a:schemeClr val="tx1"/>
          </a:solidFill>
          <a:latin typeface="+mn-lt"/>
          <a:ea typeface="+mn-ea"/>
          <a:cs typeface="+mn-cs"/>
        </a:defRPr>
      </a:lvl5pPr>
      <a:lvl6pPr marL="452879" indent="-41171" algn="l" defTabSz="164683" rtl="0" eaLnBrk="1" latinLnBrk="0" hangingPunct="1">
        <a:lnSpc>
          <a:spcPct val="90000"/>
        </a:lnSpc>
        <a:spcBef>
          <a:spcPts val="90"/>
        </a:spcBef>
        <a:buFont typeface="Arial" panose="020B0604020202020204" pitchFamily="34" charset="0"/>
        <a:buChar char="•"/>
        <a:defRPr sz="324" kern="1200">
          <a:solidFill>
            <a:schemeClr val="tx1"/>
          </a:solidFill>
          <a:latin typeface="+mn-lt"/>
          <a:ea typeface="+mn-ea"/>
          <a:cs typeface="+mn-cs"/>
        </a:defRPr>
      </a:lvl6pPr>
      <a:lvl7pPr marL="535221" indent="-41171" algn="l" defTabSz="164683" rtl="0" eaLnBrk="1" latinLnBrk="0" hangingPunct="1">
        <a:lnSpc>
          <a:spcPct val="90000"/>
        </a:lnSpc>
        <a:spcBef>
          <a:spcPts val="90"/>
        </a:spcBef>
        <a:buFont typeface="Arial" panose="020B0604020202020204" pitchFamily="34" charset="0"/>
        <a:buChar char="•"/>
        <a:defRPr sz="324" kern="1200">
          <a:solidFill>
            <a:schemeClr val="tx1"/>
          </a:solidFill>
          <a:latin typeface="+mn-lt"/>
          <a:ea typeface="+mn-ea"/>
          <a:cs typeface="+mn-cs"/>
        </a:defRPr>
      </a:lvl7pPr>
      <a:lvl8pPr marL="617563" indent="-41171" algn="l" defTabSz="164683" rtl="0" eaLnBrk="1" latinLnBrk="0" hangingPunct="1">
        <a:lnSpc>
          <a:spcPct val="90000"/>
        </a:lnSpc>
        <a:spcBef>
          <a:spcPts val="90"/>
        </a:spcBef>
        <a:buFont typeface="Arial" panose="020B0604020202020204" pitchFamily="34" charset="0"/>
        <a:buChar char="•"/>
        <a:defRPr sz="324" kern="1200">
          <a:solidFill>
            <a:schemeClr val="tx1"/>
          </a:solidFill>
          <a:latin typeface="+mn-lt"/>
          <a:ea typeface="+mn-ea"/>
          <a:cs typeface="+mn-cs"/>
        </a:defRPr>
      </a:lvl8pPr>
      <a:lvl9pPr marL="699905" indent="-41171" algn="l" defTabSz="164683" rtl="0" eaLnBrk="1" latinLnBrk="0" hangingPunct="1">
        <a:lnSpc>
          <a:spcPct val="90000"/>
        </a:lnSpc>
        <a:spcBef>
          <a:spcPts val="90"/>
        </a:spcBef>
        <a:buFont typeface="Arial" panose="020B0604020202020204" pitchFamily="34" charset="0"/>
        <a:buChar char="•"/>
        <a:defRPr sz="3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683" rtl="0" eaLnBrk="1" latinLnBrk="0" hangingPunct="1">
        <a:defRPr sz="324" kern="1200">
          <a:solidFill>
            <a:schemeClr val="tx1"/>
          </a:solidFill>
          <a:latin typeface="+mn-lt"/>
          <a:ea typeface="+mn-ea"/>
          <a:cs typeface="+mn-cs"/>
        </a:defRPr>
      </a:lvl1pPr>
      <a:lvl2pPr marL="82342" algn="l" defTabSz="164683" rtl="0" eaLnBrk="1" latinLnBrk="0" hangingPunct="1">
        <a:defRPr sz="324" kern="1200">
          <a:solidFill>
            <a:schemeClr val="tx1"/>
          </a:solidFill>
          <a:latin typeface="+mn-lt"/>
          <a:ea typeface="+mn-ea"/>
          <a:cs typeface="+mn-cs"/>
        </a:defRPr>
      </a:lvl2pPr>
      <a:lvl3pPr marL="164683" algn="l" defTabSz="164683" rtl="0" eaLnBrk="1" latinLnBrk="0" hangingPunct="1">
        <a:defRPr sz="324" kern="1200">
          <a:solidFill>
            <a:schemeClr val="tx1"/>
          </a:solidFill>
          <a:latin typeface="+mn-lt"/>
          <a:ea typeface="+mn-ea"/>
          <a:cs typeface="+mn-cs"/>
        </a:defRPr>
      </a:lvl3pPr>
      <a:lvl4pPr marL="247025" algn="l" defTabSz="164683" rtl="0" eaLnBrk="1" latinLnBrk="0" hangingPunct="1">
        <a:defRPr sz="324" kern="1200">
          <a:solidFill>
            <a:schemeClr val="tx1"/>
          </a:solidFill>
          <a:latin typeface="+mn-lt"/>
          <a:ea typeface="+mn-ea"/>
          <a:cs typeface="+mn-cs"/>
        </a:defRPr>
      </a:lvl4pPr>
      <a:lvl5pPr marL="329367" algn="l" defTabSz="164683" rtl="0" eaLnBrk="1" latinLnBrk="0" hangingPunct="1">
        <a:defRPr sz="324" kern="1200">
          <a:solidFill>
            <a:schemeClr val="tx1"/>
          </a:solidFill>
          <a:latin typeface="+mn-lt"/>
          <a:ea typeface="+mn-ea"/>
          <a:cs typeface="+mn-cs"/>
        </a:defRPr>
      </a:lvl5pPr>
      <a:lvl6pPr marL="411709" algn="l" defTabSz="164683" rtl="0" eaLnBrk="1" latinLnBrk="0" hangingPunct="1">
        <a:defRPr sz="324" kern="1200">
          <a:solidFill>
            <a:schemeClr val="tx1"/>
          </a:solidFill>
          <a:latin typeface="+mn-lt"/>
          <a:ea typeface="+mn-ea"/>
          <a:cs typeface="+mn-cs"/>
        </a:defRPr>
      </a:lvl6pPr>
      <a:lvl7pPr marL="494050" algn="l" defTabSz="164683" rtl="0" eaLnBrk="1" latinLnBrk="0" hangingPunct="1">
        <a:defRPr sz="324" kern="1200">
          <a:solidFill>
            <a:schemeClr val="tx1"/>
          </a:solidFill>
          <a:latin typeface="+mn-lt"/>
          <a:ea typeface="+mn-ea"/>
          <a:cs typeface="+mn-cs"/>
        </a:defRPr>
      </a:lvl7pPr>
      <a:lvl8pPr marL="576392" algn="l" defTabSz="164683" rtl="0" eaLnBrk="1" latinLnBrk="0" hangingPunct="1">
        <a:defRPr sz="324" kern="1200">
          <a:solidFill>
            <a:schemeClr val="tx1"/>
          </a:solidFill>
          <a:latin typeface="+mn-lt"/>
          <a:ea typeface="+mn-ea"/>
          <a:cs typeface="+mn-cs"/>
        </a:defRPr>
      </a:lvl8pPr>
      <a:lvl9pPr marL="658734" algn="l" defTabSz="164683" rtl="0" eaLnBrk="1" latinLnBrk="0" hangingPunct="1">
        <a:defRPr sz="3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" y="3213"/>
            <a:ext cx="6426461" cy="1228648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77378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G</dc:creator>
  <cp:lastModifiedBy>Shane G</cp:lastModifiedBy>
  <cp:revision>2</cp:revision>
  <dcterms:created xsi:type="dcterms:W3CDTF">2023-02-08T23:47:06Z</dcterms:created>
  <dcterms:modified xsi:type="dcterms:W3CDTF">2023-02-09T00:00:26Z</dcterms:modified>
</cp:coreProperties>
</file>