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0" r:id="rId4"/>
    <p:sldId id="274" r:id="rId5"/>
    <p:sldId id="271" r:id="rId6"/>
    <p:sldId id="270" r:id="rId7"/>
    <p:sldId id="272" r:id="rId8"/>
    <p:sldId id="275" r:id="rId9"/>
    <p:sldId id="266" r:id="rId10"/>
    <p:sldId id="264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25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17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1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0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33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8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3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5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7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5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1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CF34E-5417-4FAF-B896-0D9060FB37EE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73F24-BEA8-4692-9670-8C1B2DE9D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9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4076"/>
            <a:ext cx="9144000" cy="63898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3230" y="84603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7620" y="330579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95082" y="132317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328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6584" y="141894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330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6584" y="386841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330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4852" y="369289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328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8625" y="404475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2363" y="429952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249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91631" y="465087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6885" y="509383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22809" y="490106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251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97961" y="506773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301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5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78943"/>
            <a:ext cx="6400800" cy="490011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36546" y="5110162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3146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93078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23328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50403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74303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09314" y="511016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07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77" y="1928663"/>
            <a:ext cx="8789861" cy="24382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413250" y="2653612"/>
            <a:ext cx="206375" cy="1146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37235" y="2625152"/>
            <a:ext cx="276038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i2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6558" y="2748585"/>
            <a:ext cx="276038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i4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4676" y="2871422"/>
            <a:ext cx="33695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i18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7851" y="3003263"/>
            <a:ext cx="336952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i15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7174" y="3114832"/>
            <a:ext cx="31290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2794" y="3250130"/>
            <a:ext cx="373820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p10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31501" y="3376792"/>
            <a:ext cx="31290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p9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30824" y="3504808"/>
            <a:ext cx="31290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p7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6475" y="3637556"/>
            <a:ext cx="391454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10250" y="3250130"/>
            <a:ext cx="552450" cy="472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21967" y="3223253"/>
            <a:ext cx="6335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p10 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-&gt;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1966" y="3365301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p9 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-&gt;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22451" y="3504808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p3 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-&gt;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p2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702800" y="2871422"/>
            <a:ext cx="238125" cy="741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9618697" y="2875269"/>
            <a:ext cx="2712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i7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18696" y="3007809"/>
            <a:ext cx="2712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i9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18696" y="3134254"/>
            <a:ext cx="3048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p2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21540" y="3273889"/>
            <a:ext cx="3048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p3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618696" y="3412195"/>
            <a:ext cx="3802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47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351" t="13324" r="13676" b="8632"/>
          <a:stretch/>
        </p:blipFill>
        <p:spPr>
          <a:xfrm>
            <a:off x="1301262" y="1424355"/>
            <a:ext cx="9460523" cy="42818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55048" y="15809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10126" y="15980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3365802" y="4043663"/>
            <a:ext cx="140988" cy="140988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365803" y="3459238"/>
            <a:ext cx="162643" cy="162643"/>
          </a:xfrm>
          <a:prstGeom prst="line">
            <a:avLst/>
          </a:prstGeom>
          <a:ln w="19050">
            <a:solidFill>
              <a:srgbClr val="00F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529190" y="4019550"/>
            <a:ext cx="0" cy="566738"/>
          </a:xfrm>
          <a:prstGeom prst="straightConnector1">
            <a:avLst/>
          </a:prstGeom>
          <a:ln w="19050">
            <a:solidFill>
              <a:srgbClr val="00FE7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29013" y="3621881"/>
            <a:ext cx="0" cy="210344"/>
          </a:xfrm>
          <a:prstGeom prst="line">
            <a:avLst/>
          </a:prstGeom>
          <a:ln w="19050">
            <a:solidFill>
              <a:srgbClr val="00F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06173" y="4184650"/>
            <a:ext cx="0" cy="401638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26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78943"/>
            <a:ext cx="6400800" cy="4900115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4141492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013029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88456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75610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63618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50772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79440"/>
            <a:ext cx="6400800" cy="48991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1492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13029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456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5610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3618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50772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43733" y="2324473"/>
            <a:ext cx="4106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baseline="300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Aʺ</a:t>
            </a:r>
            <a:endParaRPr lang="en-US" sz="900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88501" y="2895600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900" baseline="300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Aʹ</a:t>
            </a:r>
            <a:endParaRPr lang="en-US" sz="900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83901" y="2610036"/>
            <a:ext cx="4106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900" baseline="300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Aʺ</a:t>
            </a:r>
            <a:endParaRPr lang="en-US" sz="900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374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79440"/>
            <a:ext cx="6400800" cy="48991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41492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13029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8456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5610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36186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07723" y="511587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27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028" t="13500" r="12555" b="43000"/>
          <a:stretch/>
        </p:blipFill>
        <p:spPr>
          <a:xfrm>
            <a:off x="627888" y="1768084"/>
            <a:ext cx="10972800" cy="338923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87450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863725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540000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16275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92550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60279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23655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91600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8910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270750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93530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616950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929420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97365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064675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1319854" y="4445000"/>
            <a:ext cx="184150" cy="184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081096" y="18874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65927" y="189261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45469" y="189261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8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213739"/>
            <a:ext cx="4113020" cy="3487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2831" t="9793" r="11322" b="5139"/>
          <a:stretch/>
        </p:blipFill>
        <p:spPr>
          <a:xfrm>
            <a:off x="931759" y="3587718"/>
            <a:ext cx="3799853" cy="3262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978943"/>
            <a:ext cx="6400800" cy="49001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42302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492480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947420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402360" y="5079047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60220" y="0"/>
            <a:ext cx="274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Literature Corannulene PES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17144" y="3331533"/>
            <a:ext cx="202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m/z = 250 TPES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04301" y="1185114"/>
            <a:ext cx="29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m/z = 250 TPES (zoomed)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79440"/>
            <a:ext cx="6400800" cy="48991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5273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95451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50391" y="5131434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13877" y="5096139"/>
            <a:ext cx="175260" cy="190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67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16227" t="13869" r="12349" b="13342"/>
          <a:stretch/>
        </p:blipFill>
        <p:spPr>
          <a:xfrm>
            <a:off x="2375728" y="786213"/>
            <a:ext cx="7451933" cy="53069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53226" y="5640846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39541" y="5640845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17310" y="5640845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95079" y="5640845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81394" y="5640844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42071" y="5640844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19840" y="5640843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97609" y="5640843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75378" y="5640842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53147" y="564084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630916" y="5640841"/>
            <a:ext cx="171450" cy="200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08" y="8289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28348" y="8289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37408" y="320070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28348" y="320070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359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4038</TotalTime>
  <Words>66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118</cp:revision>
  <dcterms:created xsi:type="dcterms:W3CDTF">2022-05-02T19:16:49Z</dcterms:created>
  <dcterms:modified xsi:type="dcterms:W3CDTF">2023-02-08T03:52:24Z</dcterms:modified>
</cp:coreProperties>
</file>