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87" r:id="rId4"/>
    <p:sldId id="274" r:id="rId5"/>
    <p:sldId id="277" r:id="rId6"/>
    <p:sldId id="267" r:id="rId7"/>
    <p:sldId id="288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57B9"/>
    <a:srgbClr val="7D60B0"/>
    <a:srgbClr val="E22A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B75A9-C7B9-439F-A93A-00146E89806E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C3F42-EAE3-4874-B4DF-C56BC2B83A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6462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t>2022-10-03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23528" y="118373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ko-KR" dirty="0" smtClean="0"/>
              <a:t>Figure 1: Raw (upper) and reconstructed (lower) images of C</a:t>
            </a:r>
            <a:r>
              <a:rPr lang="en-GB" altLang="ko-KR" baseline="-25000" dirty="0"/>
              <a:t>7</a:t>
            </a:r>
            <a:r>
              <a:rPr lang="en-GB" altLang="ko-KR" dirty="0" smtClean="0"/>
              <a:t>H</a:t>
            </a:r>
            <a:r>
              <a:rPr lang="en-GB" altLang="ko-KR" baseline="-25000" dirty="0" smtClean="0"/>
              <a:t>7</a:t>
            </a:r>
            <a:r>
              <a:rPr lang="en-GB" altLang="ko-KR" dirty="0" smtClean="0"/>
              <a:t> from the </a:t>
            </a:r>
            <a:r>
              <a:rPr lang="en-GB" altLang="ko-KR" dirty="0" err="1" smtClean="0"/>
              <a:t>photodissociation</a:t>
            </a:r>
            <a:r>
              <a:rPr lang="en-GB" altLang="ko-KR" dirty="0" smtClean="0"/>
              <a:t> of </a:t>
            </a:r>
            <a:r>
              <a:rPr lang="en-GB" altLang="ko-KR" i="1" dirty="0" smtClean="0"/>
              <a:t>o/m/p-</a:t>
            </a:r>
            <a:r>
              <a:rPr lang="en-GB" altLang="ko-KR" dirty="0" smtClean="0"/>
              <a:t>Xylene at 157 nm</a:t>
            </a:r>
            <a:endParaRPr lang="ko-KR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82" y="1412776"/>
            <a:ext cx="8571682" cy="429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008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18373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ko-KR" dirty="0" smtClean="0"/>
              <a:t>Figure 2: Total translational energy distribution derived from the corresponding images in figure-1.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5973411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1507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107504" y="118373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ko-KR" dirty="0" smtClean="0"/>
              <a:t>Scheme 1: Relative reaction energy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105384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170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Box 121"/>
          <p:cNvSpPr txBox="1"/>
          <p:nvPr/>
        </p:nvSpPr>
        <p:spPr>
          <a:xfrm>
            <a:off x="323528" y="118373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dirty="0"/>
              <a:t>Scheme</a:t>
            </a:r>
            <a:r>
              <a:rPr lang="en-GB" altLang="ko-KR" dirty="0"/>
              <a:t> </a:t>
            </a:r>
            <a:r>
              <a:rPr lang="en-GB" altLang="ko-KR" dirty="0" smtClean="0"/>
              <a:t>2: Three isomers of C7H7 radical; </a:t>
            </a:r>
            <a:r>
              <a:rPr lang="en-GB" altLang="ko-KR" dirty="0"/>
              <a:t>[</a:t>
            </a:r>
            <a:r>
              <a:rPr lang="en-GB" altLang="ko-KR" dirty="0" smtClean="0"/>
              <a:t>1] </a:t>
            </a:r>
            <a:r>
              <a:rPr lang="en-GB" altLang="ko-KR" dirty="0" err="1" smtClean="0"/>
              <a:t>tolyl</a:t>
            </a:r>
            <a:r>
              <a:rPr lang="en-GB" altLang="ko-KR" dirty="0" smtClean="0"/>
              <a:t> [2] </a:t>
            </a:r>
            <a:r>
              <a:rPr lang="en-GB" altLang="ko-KR" dirty="0" err="1" smtClean="0"/>
              <a:t>Tropyl</a:t>
            </a:r>
            <a:r>
              <a:rPr lang="en-GB" altLang="ko-KR" dirty="0" smtClean="0"/>
              <a:t>, and [3] Benzyl</a:t>
            </a:r>
            <a:endParaRPr lang="ko-KR" altLang="ko-K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957" y="980728"/>
            <a:ext cx="572735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986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23528" y="118373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ko-KR" dirty="0" smtClean="0"/>
              <a:t>Figure S1: VUV absorption spectrum of Xylene isomers</a:t>
            </a: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35" y="1227544"/>
            <a:ext cx="6972625" cy="4937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6509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18373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ko-KR" dirty="0" smtClean="0"/>
              <a:t>Figure S2: Laser power dependent experiment for CH</a:t>
            </a:r>
            <a:r>
              <a:rPr lang="en-GB" altLang="ko-KR" baseline="-25000" dirty="0" smtClean="0"/>
              <a:t>3</a:t>
            </a:r>
            <a:r>
              <a:rPr lang="en-GB" altLang="ko-KR" dirty="0" smtClean="0"/>
              <a:t> loss channel from the </a:t>
            </a:r>
            <a:r>
              <a:rPr lang="en-GB" altLang="ko-KR" dirty="0" err="1" smtClean="0"/>
              <a:t>photodissociation</a:t>
            </a:r>
            <a:r>
              <a:rPr lang="en-GB" altLang="ko-KR" dirty="0" smtClean="0"/>
              <a:t> of o-xylene at 157 nm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96712"/>
            <a:ext cx="5853943" cy="448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8017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4497" y="0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ko-KR" b="1" dirty="0" smtClean="0"/>
              <a:t>TOC</a:t>
            </a:r>
            <a:endParaRPr lang="ko-KR" alt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01" y="1196752"/>
            <a:ext cx="8090031" cy="466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60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72325</TotalTime>
  <Words>96</Words>
  <Application>Microsoft Office PowerPoint</Application>
  <PresentationFormat>화면 슬라이드 쇼(4:3)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Corporation</dc:creator>
  <cp:lastModifiedBy>User</cp:lastModifiedBy>
  <cp:revision>397</cp:revision>
  <dcterms:created xsi:type="dcterms:W3CDTF">2006-10-05T04:04:58Z</dcterms:created>
  <dcterms:modified xsi:type="dcterms:W3CDTF">2022-10-03T20:21:04Z</dcterms:modified>
</cp:coreProperties>
</file>