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3716000" cy="13716000"/>
  <p:notesSz cx="6858000" cy="9144000"/>
  <p:defaultTextStyle>
    <a:defPPr>
      <a:defRPr lang="en-US"/>
    </a:defPPr>
    <a:lvl1pPr marL="0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26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3" d="100"/>
          <a:sy n="63" d="100"/>
        </p:scale>
        <p:origin x="1037" y="-5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4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2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4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55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99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0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8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7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44C1D-797A-407B-B375-1E9849CC877D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A630-D370-41D6-8520-A21B7C8D8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37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995" t="9609" r="10096" b="5095"/>
          <a:stretch/>
        </p:blipFill>
        <p:spPr>
          <a:xfrm>
            <a:off x="2057400" y="2834438"/>
            <a:ext cx="9601200" cy="804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67" t="7899" r="10101" b="6991"/>
          <a:stretch/>
        </p:blipFill>
        <p:spPr>
          <a:xfrm>
            <a:off x="2969260" y="1286086"/>
            <a:ext cx="7252335" cy="10149101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638675" y="4972050"/>
            <a:ext cx="0" cy="323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9505950" y="4972050"/>
            <a:ext cx="0" cy="323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318" y="4749636"/>
            <a:ext cx="164714" cy="164773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545" y="4406246"/>
            <a:ext cx="843184" cy="851554"/>
          </a:xfrm>
          <a:prstGeom prst="rect">
            <a:avLst/>
          </a:prstGeom>
          <a:effectLst>
            <a:innerShdw blurRad="25400">
              <a:prstClr val="black"/>
            </a:innerShdw>
          </a:effectLst>
        </p:spPr>
      </p:pic>
      <p:sp>
        <p:nvSpPr>
          <p:cNvPr id="11" name="Rectangle 10"/>
          <p:cNvSpPr/>
          <p:nvPr/>
        </p:nvSpPr>
        <p:spPr>
          <a:xfrm>
            <a:off x="7747000" y="4914409"/>
            <a:ext cx="146050" cy="4513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820025" y="4972050"/>
            <a:ext cx="0" cy="323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0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033" t="8614" r="9820" b="6990"/>
          <a:stretch/>
        </p:blipFill>
        <p:spPr>
          <a:xfrm>
            <a:off x="104259" y="2448170"/>
            <a:ext cx="5520266" cy="80182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3032" t="10277" r="1804" b="15694"/>
          <a:stretch/>
        </p:blipFill>
        <p:spPr>
          <a:xfrm>
            <a:off x="6654800" y="4326225"/>
            <a:ext cx="6439985" cy="42846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39407" y="4681825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259" y="2448170"/>
            <a:ext cx="449162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259" y="6455020"/>
            <a:ext cx="449162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743700" y="6468531"/>
            <a:ext cx="2095500" cy="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8928100" y="6468531"/>
            <a:ext cx="2095500" cy="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967785" y="432622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67785" y="812572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426708" y="9080909"/>
            <a:ext cx="965200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19242" y="8711577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200 m s</a:t>
            </a:r>
            <a:r>
              <a:rPr lang="en-US" sz="18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−1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761" y="5616976"/>
            <a:ext cx="1686368" cy="1703108"/>
          </a:xfrm>
          <a:prstGeom prst="rect">
            <a:avLst/>
          </a:prstGeom>
          <a:effectLst>
            <a:innerShdw blurRad="63500">
              <a:prstClr val="black"/>
            </a:innerShdw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475" y="6291184"/>
            <a:ext cx="354565" cy="354692"/>
          </a:xfrm>
          <a:prstGeom prst="rect">
            <a:avLst/>
          </a:prstGeom>
          <a:effectLst>
            <a:innerShdw blurRad="63500">
              <a:prstClr val="black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242" y="3576208"/>
            <a:ext cx="2326542" cy="1865245"/>
          </a:xfrm>
          <a:prstGeom prst="rect">
            <a:avLst/>
          </a:prstGeom>
          <a:effectLst>
            <a:innerShdw blurRad="63500">
              <a:prstClr val="black"/>
            </a:inn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117" y="7414364"/>
            <a:ext cx="2393965" cy="1622252"/>
          </a:xfrm>
          <a:prstGeom prst="rect">
            <a:avLst/>
          </a:prstGeom>
          <a:effectLst>
            <a:innerShdw blurRad="63500">
              <a:prstClr val="black"/>
            </a:inn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544" y="3109751"/>
            <a:ext cx="2400300" cy="2231474"/>
          </a:xfrm>
          <a:prstGeom prst="rect">
            <a:avLst/>
          </a:prstGeom>
          <a:effectLst>
            <a:innerShdw blurRad="635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49224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5597"/>
            <a:ext cx="13716000" cy="1042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6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033"/>
            <a:ext cx="13716000" cy="1015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75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7571"/>
            <a:ext cx="13716000" cy="1012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78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992</TotalTime>
  <Words>10</Words>
  <Application>Microsoft Office PowerPoint</Application>
  <PresentationFormat>Custom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G</dc:creator>
  <cp:lastModifiedBy>Shane G</cp:lastModifiedBy>
  <cp:revision>27</cp:revision>
  <dcterms:created xsi:type="dcterms:W3CDTF">2022-01-14T19:32:52Z</dcterms:created>
  <dcterms:modified xsi:type="dcterms:W3CDTF">2022-09-09T01:46:53Z</dcterms:modified>
</cp:coreProperties>
</file>