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71" r:id="rId5"/>
    <p:sldId id="272" r:id="rId6"/>
    <p:sldId id="257" r:id="rId7"/>
    <p:sldId id="261" r:id="rId8"/>
    <p:sldId id="270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8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8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4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8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2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3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9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4F106-F33F-46B5-9606-10D6E86B00A1}" type="datetimeFigureOut">
              <a:rPr lang="en-US" smtClean="0"/>
              <a:t>4/2/2022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FED66-A06C-410F-AA8A-307F0E23C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8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103" y="3535999"/>
            <a:ext cx="3501071" cy="1920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894" y="3398839"/>
            <a:ext cx="2469378" cy="2194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241" y="824332"/>
            <a:ext cx="1828800" cy="15583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894" y="1008602"/>
            <a:ext cx="2560320" cy="11897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08759" y="5565716"/>
            <a:ext cx="378250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2-Triphosphenylidene,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8.33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8.48 eV</a:t>
            </a:r>
          </a:p>
          <a:p>
            <a:pPr algn="ctr">
              <a:lnSpc>
                <a:spcPct val="120000"/>
              </a:lnSpc>
            </a:pPr>
            <a:r>
              <a:rPr lang="el-GR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+126.3 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6938" y="5565716"/>
            <a:ext cx="314224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1H-Triphosphirene,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8.81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8.96 eV</a:t>
            </a:r>
          </a:p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1468" y="2449575"/>
            <a:ext cx="315708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1H-Triazirine,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11.00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11.15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+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164.0 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34976" y="2449575"/>
            <a:ext cx="3131518" cy="1059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Hydrazoic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acid,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10.62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10.77 eV</a:t>
            </a:r>
            <a:endParaRPr 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529635">
            <a:off x="3880355" y="399036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225.3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3816868">
            <a:off x="3109186" y="460126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201.6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9582972">
            <a:off x="4185529" y="477821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225.3</a:t>
            </a:r>
            <a:endParaRPr lang="en-US" dirty="0"/>
          </a:p>
        </p:txBody>
      </p:sp>
      <p:sp>
        <p:nvSpPr>
          <p:cNvPr id="18" name="Arc 17"/>
          <p:cNvSpPr/>
          <p:nvPr/>
        </p:nvSpPr>
        <p:spPr>
          <a:xfrm rot="19044779">
            <a:off x="3475942" y="4751649"/>
            <a:ext cx="760563" cy="742017"/>
          </a:xfrm>
          <a:prstGeom prst="arc">
            <a:avLst>
              <a:gd name="adj1" fmla="val 17040709"/>
              <a:gd name="adj2" fmla="val 922987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7010433">
            <a:off x="4958210" y="385635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143.0</a:t>
            </a:r>
            <a:endParaRPr lang="en-US" dirty="0"/>
          </a:p>
        </p:txBody>
      </p:sp>
      <p:sp>
        <p:nvSpPr>
          <p:cNvPr id="20" name="Arc 19"/>
          <p:cNvSpPr/>
          <p:nvPr/>
        </p:nvSpPr>
        <p:spPr>
          <a:xfrm rot="15964998">
            <a:off x="4613715" y="4004083"/>
            <a:ext cx="760563" cy="742017"/>
          </a:xfrm>
          <a:prstGeom prst="arc">
            <a:avLst>
              <a:gd name="adj1" fmla="val 16624564"/>
              <a:gd name="adj2" fmla="val 1401530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787038">
            <a:off x="3694060" y="446183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63.4°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9389781">
            <a:off x="4408637" y="376789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97.8°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20843281">
            <a:off x="6435836" y="4656704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191.1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799161" y="4505797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205.4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8735529" y="4057846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142.7</a:t>
            </a:r>
            <a:endParaRPr lang="en-US" dirty="0"/>
          </a:p>
        </p:txBody>
      </p:sp>
      <p:sp>
        <p:nvSpPr>
          <p:cNvPr id="26" name="Arc 25"/>
          <p:cNvSpPr/>
          <p:nvPr/>
        </p:nvSpPr>
        <p:spPr>
          <a:xfrm rot="7181914">
            <a:off x="7125393" y="4460158"/>
            <a:ext cx="760563" cy="742017"/>
          </a:xfrm>
          <a:prstGeom prst="arc">
            <a:avLst>
              <a:gd name="adj1" fmla="val 14433864"/>
              <a:gd name="adj2" fmla="val 2925898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15964998">
            <a:off x="8565347" y="4426223"/>
            <a:ext cx="760563" cy="742017"/>
          </a:xfrm>
          <a:prstGeom prst="arc">
            <a:avLst>
              <a:gd name="adj1" fmla="val 16624564"/>
              <a:gd name="adj2" fmla="val 4524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rot="18973358">
            <a:off x="8271477" y="4225923"/>
            <a:ext cx="67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89.7°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21200544">
            <a:off x="7205514" y="513426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169.7°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21385012">
            <a:off x="3351989" y="1347475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112.6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330446">
            <a:off x="4234145" y="1937945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123.5</a:t>
            </a:r>
            <a:endParaRPr lang="en-US" dirty="0"/>
          </a:p>
        </p:txBody>
      </p:sp>
      <p:sp>
        <p:nvSpPr>
          <p:cNvPr id="34" name="Arc 33"/>
          <p:cNvSpPr/>
          <p:nvPr/>
        </p:nvSpPr>
        <p:spPr>
          <a:xfrm rot="7181914">
            <a:off x="3787733" y="1472356"/>
            <a:ext cx="724944" cy="645239"/>
          </a:xfrm>
          <a:prstGeom prst="arc">
            <a:avLst>
              <a:gd name="adj1" fmla="val 15037947"/>
              <a:gd name="adj2" fmla="val 3136188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 rot="382722">
            <a:off x="3670533" y="206477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171.9°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 rot="17602867">
            <a:off x="5093403" y="1438087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101.8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 rot="19671320">
            <a:off x="4423978" y="1323181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110.4°</a:t>
            </a:r>
            <a:endParaRPr lang="en-US" dirty="0"/>
          </a:p>
        </p:txBody>
      </p:sp>
      <p:sp>
        <p:nvSpPr>
          <p:cNvPr id="38" name="Arc 37"/>
          <p:cNvSpPr/>
          <p:nvPr/>
        </p:nvSpPr>
        <p:spPr>
          <a:xfrm rot="16720844">
            <a:off x="4653901" y="1569059"/>
            <a:ext cx="760563" cy="742017"/>
          </a:xfrm>
          <a:prstGeom prst="arc">
            <a:avLst>
              <a:gd name="adj1" fmla="val 16637266"/>
              <a:gd name="adj2" fmla="val 701951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 rot="19818449">
            <a:off x="7378239" y="1799678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154.5</a:t>
            </a:r>
            <a:endParaRPr lang="en-US" dirty="0"/>
          </a:p>
        </p:txBody>
      </p:sp>
      <p:sp>
        <p:nvSpPr>
          <p:cNvPr id="40" name="Arc 39"/>
          <p:cNvSpPr/>
          <p:nvPr/>
        </p:nvSpPr>
        <p:spPr>
          <a:xfrm rot="14892402">
            <a:off x="7760211" y="1259422"/>
            <a:ext cx="691938" cy="742017"/>
          </a:xfrm>
          <a:prstGeom prst="arc">
            <a:avLst>
              <a:gd name="adj1" fmla="val 18243654"/>
              <a:gd name="adj2" fmla="val 1817458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19389781">
            <a:off x="7446975" y="106953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102.1°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 rot="4070416">
            <a:off x="6394957" y="172212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118.5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 rot="787038">
            <a:off x="7123054" y="1511596"/>
            <a:ext cx="67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67.5°</a:t>
            </a:r>
            <a:endParaRPr lang="en-US" dirty="0"/>
          </a:p>
        </p:txBody>
      </p:sp>
      <p:sp>
        <p:nvSpPr>
          <p:cNvPr id="46" name="Arc 45"/>
          <p:cNvSpPr/>
          <p:nvPr/>
        </p:nvSpPr>
        <p:spPr>
          <a:xfrm rot="19044779">
            <a:off x="6810007" y="1756612"/>
            <a:ext cx="760563" cy="742017"/>
          </a:xfrm>
          <a:prstGeom prst="arc">
            <a:avLst>
              <a:gd name="adj1" fmla="val 17984126"/>
              <a:gd name="adj2" fmla="val 99250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6845125">
            <a:off x="8110500" y="1223277"/>
            <a:ext cx="71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102.6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15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" t="3042" b="1459"/>
          <a:stretch/>
        </p:blipFill>
        <p:spPr>
          <a:xfrm>
            <a:off x="1744980" y="238122"/>
            <a:ext cx="4443807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"/>
          <a:stretch/>
        </p:blipFill>
        <p:spPr>
          <a:xfrm>
            <a:off x="6308982" y="238122"/>
            <a:ext cx="4388031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3979" b="1134"/>
          <a:stretch/>
        </p:blipFill>
        <p:spPr>
          <a:xfrm>
            <a:off x="1744980" y="3194685"/>
            <a:ext cx="4397512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" t="2348"/>
          <a:stretch/>
        </p:blipFill>
        <p:spPr>
          <a:xfrm>
            <a:off x="6308982" y="3194685"/>
            <a:ext cx="4394487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16469" y="238123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b="1" dirty="0" smtClean="0"/>
              <a:t>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97994" y="238123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b="1" dirty="0" smtClean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94788" y="3194685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b="1" dirty="0" smtClean="0"/>
              <a:t>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16469" y="3194685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b="1" dirty="0" smtClean="0"/>
              <a:t>C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6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734" y="0"/>
            <a:ext cx="5486400" cy="70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6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836"/>
            <a:ext cx="12192000" cy="595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4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140390"/>
            <a:ext cx="6697394" cy="6436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4093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508574"/>
              </p:ext>
            </p:extLst>
          </p:nvPr>
        </p:nvGraphicFramePr>
        <p:xfrm>
          <a:off x="2153285" y="745692"/>
          <a:ext cx="8235950" cy="545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Graph" r:id="rId3" imgW="1989720" imgH="1317960" progId="Origin50.Graph">
                  <p:embed/>
                </p:oleObj>
              </mc:Choice>
              <mc:Fallback>
                <p:oleObj name="Graph" r:id="rId3" imgW="1989720" imgH="1317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3285" y="745692"/>
                        <a:ext cx="8235950" cy="545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8667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419467"/>
              </p:ext>
            </p:extLst>
          </p:nvPr>
        </p:nvGraphicFramePr>
        <p:xfrm>
          <a:off x="1653320" y="649652"/>
          <a:ext cx="8229600" cy="5399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Graph" r:id="rId3" imgW="2008080" imgH="1317960" progId="Origin50.Graph">
                  <p:embed/>
                </p:oleObj>
              </mc:Choice>
              <mc:Fallback>
                <p:oleObj name="Graph" r:id="rId3" imgW="2008080" imgH="1317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3320" y="649652"/>
                        <a:ext cx="8229600" cy="5399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235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294" y="306656"/>
            <a:ext cx="1645920" cy="2195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063" y="479059"/>
            <a:ext cx="1645920" cy="1851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94" y="3619176"/>
            <a:ext cx="3017520" cy="162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69291" y="3619176"/>
            <a:ext cx="2692352" cy="1691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1494" y="2516123"/>
            <a:ext cx="314224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Anti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A'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9.19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9.34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  <a:p>
            <a:pPr algn="ctr"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3273" y="2502599"/>
            <a:ext cx="314224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3v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9.05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9.20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  <a:p>
            <a:pPr algn="ctr">
              <a:lnSpc>
                <a:spcPct val="120000"/>
              </a:lnSpc>
            </a:pP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+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18.3 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48998" y="5251785"/>
            <a:ext cx="314224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8.77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8.92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  <a:p>
            <a:pPr algn="ctr">
              <a:lnSpc>
                <a:spcPct val="120000"/>
              </a:lnSpc>
            </a:pP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+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69.1 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71494" y="5282458"/>
            <a:ext cx="314224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Anti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</a:p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 = 8.68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 </a:t>
            </a:r>
            <a:r>
              <a:rPr lang="en-US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8.83 </a:t>
            </a:r>
            <a:r>
              <a:rPr 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  <a:p>
            <a:pPr algn="ctr">
              <a:lnSpc>
                <a:spcPct val="120000"/>
              </a:lnSpc>
            </a:pPr>
            <a:r>
              <a:rPr lang="el-G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+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60.3 kJ mol</a:t>
            </a:r>
            <a:r>
              <a:rPr lang="en-US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‒1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328690">
            <a:off x="7207255" y="1105592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225.3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7174680">
            <a:off x="7989569" y="771921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142.1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567439">
            <a:off x="4750294" y="517760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142.2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328690">
            <a:off x="4008029" y="936926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225.4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9422582">
            <a:off x="4634318" y="4349691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223.1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9169395">
            <a:off x="7921386" y="4369450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223.1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2011005">
            <a:off x="7026779" y="4707933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204.4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7606546">
            <a:off x="6659027" y="3808810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143.0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8913848">
            <a:off x="3066804" y="4268829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142.8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2444884">
            <a:off x="5299064" y="4507163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142.0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2672860">
            <a:off x="3839350" y="4600280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203.9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2672860">
            <a:off x="8626919" y="4552466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141.8</a:t>
            </a:r>
            <a:endParaRPr lang="en-US" dirty="0"/>
          </a:p>
        </p:txBody>
      </p:sp>
      <p:sp>
        <p:nvSpPr>
          <p:cNvPr id="29" name="Arc 28"/>
          <p:cNvSpPr/>
          <p:nvPr/>
        </p:nvSpPr>
        <p:spPr>
          <a:xfrm rot="3222081">
            <a:off x="3798531" y="1210434"/>
            <a:ext cx="516655" cy="585066"/>
          </a:xfrm>
          <a:prstGeom prst="arc">
            <a:avLst>
              <a:gd name="adj1" fmla="val 16178824"/>
              <a:gd name="adj2" fmla="val 19274931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265124" y="1246400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59.7°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 rot="3222081">
            <a:off x="6984225" y="1379891"/>
            <a:ext cx="516655" cy="585066"/>
          </a:xfrm>
          <a:prstGeom prst="arc">
            <a:avLst>
              <a:gd name="adj1" fmla="val 16178824"/>
              <a:gd name="adj2" fmla="val 19274931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9803638">
            <a:off x="4393401" y="4689948"/>
            <a:ext cx="516655" cy="585066"/>
          </a:xfrm>
          <a:prstGeom prst="arc">
            <a:avLst>
              <a:gd name="adj1" fmla="val 14921846"/>
              <a:gd name="adj2" fmla="val 20933764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rot="1571840">
            <a:off x="8544620" y="4045318"/>
            <a:ext cx="516655" cy="585066"/>
          </a:xfrm>
          <a:prstGeom prst="arc">
            <a:avLst>
              <a:gd name="adj1" fmla="val 13955113"/>
              <a:gd name="adj2" fmla="val 462317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/>
          <p:nvPr/>
        </p:nvSpPr>
        <p:spPr>
          <a:xfrm rot="9003575">
            <a:off x="3595058" y="4027533"/>
            <a:ext cx="516655" cy="585066"/>
          </a:xfrm>
          <a:prstGeom prst="arc">
            <a:avLst>
              <a:gd name="adj1" fmla="val 14964779"/>
              <a:gd name="adj2" fmla="val 20528674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>
          <a:xfrm rot="19541392">
            <a:off x="7686472" y="4763509"/>
            <a:ext cx="516655" cy="585066"/>
          </a:xfrm>
          <a:prstGeom prst="arc">
            <a:avLst>
              <a:gd name="adj1" fmla="val 14921846"/>
              <a:gd name="adj2" fmla="val 20933764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>
          <a:xfrm rot="2549475">
            <a:off x="6827688" y="4187571"/>
            <a:ext cx="516655" cy="585066"/>
          </a:xfrm>
          <a:prstGeom prst="arc">
            <a:avLst>
              <a:gd name="adj1" fmla="val 14964779"/>
              <a:gd name="adj2" fmla="val 21159105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457049" y="1407524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60.0°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298770" y="4479603"/>
            <a:ext cx="91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106.3°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934534" y="3935713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94.4°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268890" y="4183631"/>
            <a:ext cx="91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100.6°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396812" y="4559526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92.9°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056346" y="4407398"/>
            <a:ext cx="883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102.2°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76469" y="3983359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95.1°</a:t>
            </a:r>
          </a:p>
        </p:txBody>
      </p:sp>
      <p:sp>
        <p:nvSpPr>
          <p:cNvPr id="46" name="Arc 45"/>
          <p:cNvSpPr/>
          <p:nvPr/>
        </p:nvSpPr>
        <p:spPr>
          <a:xfrm rot="1571840">
            <a:off x="5276480" y="4052369"/>
            <a:ext cx="516655" cy="585066"/>
          </a:xfrm>
          <a:prstGeom prst="arc">
            <a:avLst>
              <a:gd name="adj1" fmla="val 13955113"/>
              <a:gd name="adj2" fmla="val 462317"/>
            </a:avLst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15564523">
            <a:off x="4358294" y="1955311"/>
            <a:ext cx="756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142.3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74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7" t="27399" r="45332" b="23457"/>
          <a:stretch/>
        </p:blipFill>
        <p:spPr>
          <a:xfrm>
            <a:off x="2667000" y="2437552"/>
            <a:ext cx="6858000" cy="44204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690" y="113956"/>
            <a:ext cx="2743200" cy="243791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890" y="389069"/>
            <a:ext cx="3943350" cy="216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53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4003</TotalTime>
  <Words>216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Bil302@outlook.com</dc:creator>
  <cp:lastModifiedBy>Bil302@outlook.com</cp:lastModifiedBy>
  <cp:revision>66</cp:revision>
  <dcterms:created xsi:type="dcterms:W3CDTF">2022-01-24T17:52:02Z</dcterms:created>
  <dcterms:modified xsi:type="dcterms:W3CDTF">2022-04-02T20:09:46Z</dcterms:modified>
</cp:coreProperties>
</file>