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7620000" cy="2286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24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93" d="100"/>
          <a:sy n="193" d="100"/>
        </p:scale>
        <p:origin x="150" y="1176"/>
      </p:cViewPr>
      <p:guideLst>
        <p:guide orient="horz" pos="720"/>
        <p:guide pos="2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374121"/>
            <a:ext cx="5715000" cy="795867"/>
          </a:xfrm>
        </p:spPr>
        <p:txBody>
          <a:bodyPr anchor="b"/>
          <a:lstStyle>
            <a:lvl1pPr algn="ctr"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1200679"/>
            <a:ext cx="5715000" cy="551921"/>
          </a:xfrm>
        </p:spPr>
        <p:txBody>
          <a:bodyPr/>
          <a:lstStyle>
            <a:lvl1pPr marL="0" indent="0" algn="ctr">
              <a:buNone/>
              <a:defRPr sz="800"/>
            </a:lvl1pPr>
            <a:lvl2pPr marL="152385" indent="0" algn="ctr">
              <a:buNone/>
              <a:defRPr sz="667"/>
            </a:lvl2pPr>
            <a:lvl3pPr marL="304770" indent="0" algn="ctr">
              <a:buNone/>
              <a:defRPr sz="600"/>
            </a:lvl3pPr>
            <a:lvl4pPr marL="457154" indent="0" algn="ctr">
              <a:buNone/>
              <a:defRPr sz="533"/>
            </a:lvl4pPr>
            <a:lvl5pPr marL="609539" indent="0" algn="ctr">
              <a:buNone/>
              <a:defRPr sz="533"/>
            </a:lvl5pPr>
            <a:lvl6pPr marL="761924" indent="0" algn="ctr">
              <a:buNone/>
              <a:defRPr sz="533"/>
            </a:lvl6pPr>
            <a:lvl7pPr marL="914309" indent="0" algn="ctr">
              <a:buNone/>
              <a:defRPr sz="533"/>
            </a:lvl7pPr>
            <a:lvl8pPr marL="1066693" indent="0" algn="ctr">
              <a:buNone/>
              <a:defRPr sz="533"/>
            </a:lvl8pPr>
            <a:lvl9pPr marL="1219078" indent="0" algn="ctr">
              <a:buNone/>
              <a:defRPr sz="5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9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3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3062" y="121709"/>
            <a:ext cx="1643063" cy="19372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121709"/>
            <a:ext cx="4833938" cy="19372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0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906" y="569913"/>
            <a:ext cx="6572250" cy="950912"/>
          </a:xfrm>
        </p:spPr>
        <p:txBody>
          <a:bodyPr anchor="b"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06" y="1529821"/>
            <a:ext cx="6572250" cy="500062"/>
          </a:xfrm>
        </p:spPr>
        <p:txBody>
          <a:bodyPr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52385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2pPr>
            <a:lvl3pPr marL="30477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45715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4pPr>
            <a:lvl5pPr marL="60953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5pPr>
            <a:lvl6pPr marL="76192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6pPr>
            <a:lvl7pPr marL="91430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7pPr>
            <a:lvl8pPr marL="1066693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8pPr>
            <a:lvl9pPr marL="1219078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3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75" y="608542"/>
            <a:ext cx="323850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7625" y="608542"/>
            <a:ext cx="323850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3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7" y="121709"/>
            <a:ext cx="6572250" cy="4418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868" y="560388"/>
            <a:ext cx="3223617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868" y="835025"/>
            <a:ext cx="3223617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7625" y="560388"/>
            <a:ext cx="3239493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7625" y="835025"/>
            <a:ext cx="3239493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8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5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63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152400"/>
            <a:ext cx="2457648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493" y="329142"/>
            <a:ext cx="3857625" cy="1624542"/>
          </a:xfrm>
        </p:spPr>
        <p:txBody>
          <a:bodyPr/>
          <a:lstStyle>
            <a:lvl1pPr>
              <a:defRPr sz="1067"/>
            </a:lvl1pPr>
            <a:lvl2pPr>
              <a:defRPr sz="933"/>
            </a:lvl2pPr>
            <a:lvl3pPr>
              <a:defRPr sz="800"/>
            </a:lvl3pPr>
            <a:lvl4pPr>
              <a:defRPr sz="667"/>
            </a:lvl4pPr>
            <a:lvl5pPr>
              <a:defRPr sz="667"/>
            </a:lvl5pPr>
            <a:lvl6pPr>
              <a:defRPr sz="667"/>
            </a:lvl6pPr>
            <a:lvl7pPr>
              <a:defRPr sz="667"/>
            </a:lvl7pPr>
            <a:lvl8pPr>
              <a:defRPr sz="667"/>
            </a:lvl8pPr>
            <a:lvl9pPr>
              <a:defRPr sz="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685800"/>
            <a:ext cx="2457648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4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152400"/>
            <a:ext cx="2457648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9493" y="329142"/>
            <a:ext cx="3857625" cy="1624542"/>
          </a:xfrm>
        </p:spPr>
        <p:txBody>
          <a:bodyPr anchor="t"/>
          <a:lstStyle>
            <a:lvl1pPr marL="0" indent="0">
              <a:buNone/>
              <a:defRPr sz="1067"/>
            </a:lvl1pPr>
            <a:lvl2pPr marL="152385" indent="0">
              <a:buNone/>
              <a:defRPr sz="933"/>
            </a:lvl2pPr>
            <a:lvl3pPr marL="304770" indent="0">
              <a:buNone/>
              <a:defRPr sz="800"/>
            </a:lvl3pPr>
            <a:lvl4pPr marL="457154" indent="0">
              <a:buNone/>
              <a:defRPr sz="667"/>
            </a:lvl4pPr>
            <a:lvl5pPr marL="609539" indent="0">
              <a:buNone/>
              <a:defRPr sz="667"/>
            </a:lvl5pPr>
            <a:lvl6pPr marL="761924" indent="0">
              <a:buNone/>
              <a:defRPr sz="667"/>
            </a:lvl6pPr>
            <a:lvl7pPr marL="914309" indent="0">
              <a:buNone/>
              <a:defRPr sz="667"/>
            </a:lvl7pPr>
            <a:lvl8pPr marL="1066693" indent="0">
              <a:buNone/>
              <a:defRPr sz="667"/>
            </a:lvl8pPr>
            <a:lvl9pPr marL="1219078" indent="0">
              <a:buNone/>
              <a:defRPr sz="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685800"/>
            <a:ext cx="2457648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1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75" y="121709"/>
            <a:ext cx="6572250" cy="441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75" y="608542"/>
            <a:ext cx="6572250" cy="1450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875" y="2118784"/>
            <a:ext cx="171450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06DC-25E8-43DB-AB02-B1B8F9C14961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25" y="2118784"/>
            <a:ext cx="257175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625" y="2118784"/>
            <a:ext cx="171450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9FAF-1988-4B78-ABA2-40DECFE2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1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04770" rtl="0" eaLnBrk="1" latinLnBrk="0" hangingPunct="1">
        <a:lnSpc>
          <a:spcPct val="90000"/>
        </a:lnSpc>
        <a:spcBef>
          <a:spcPct val="0"/>
        </a:spcBef>
        <a:buNone/>
        <a:defRPr sz="14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92" indent="-76192" algn="l" defTabSz="30477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7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0962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3pPr>
      <a:lvl4pPr marL="53334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8573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3811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9050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4288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5270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2385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7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5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953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6192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430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6693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19078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E4A0FF2-4591-41C1-A072-5DEB70A0DC0C}"/>
              </a:ext>
            </a:extLst>
          </p:cNvPr>
          <p:cNvSpPr/>
          <p:nvPr/>
        </p:nvSpPr>
        <p:spPr>
          <a:xfrm>
            <a:off x="189552" y="487928"/>
            <a:ext cx="7278053" cy="1104961"/>
          </a:xfrm>
          <a:prstGeom prst="roundRect">
            <a:avLst/>
          </a:prstGeom>
          <a:gradFill>
            <a:gsLst>
              <a:gs pos="0">
                <a:schemeClr val="accent1">
                  <a:lumMod val="17000"/>
                  <a:lumOff val="8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8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8E11E9-B2C9-42A0-9D52-429647470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52" y="451166"/>
            <a:ext cx="6912218" cy="16595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EDA246-3A8E-4375-983E-9FB7F32EADCC}"/>
              </a:ext>
            </a:extLst>
          </p:cNvPr>
          <p:cNvSpPr txBox="1"/>
          <p:nvPr/>
        </p:nvSpPr>
        <p:spPr>
          <a:xfrm>
            <a:off x="3087816" y="1418873"/>
            <a:ext cx="1444379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latin typeface="Arial" panose="020B0604020202020204" pitchFamily="34" charset="0"/>
                <a:cs typeface="Arial" panose="020B0604020202020204" pitchFamily="34" charset="0"/>
              </a:rPr>
              <a:t>Strecker Synthesis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D1CAB2E-F034-472E-BA09-48EF423FE8AC}"/>
              </a:ext>
            </a:extLst>
          </p:cNvPr>
          <p:cNvSpPr/>
          <p:nvPr/>
        </p:nvSpPr>
        <p:spPr>
          <a:xfrm>
            <a:off x="3262859" y="837226"/>
            <a:ext cx="1173517" cy="551305"/>
          </a:xfrm>
          <a:prstGeom prst="roundRect">
            <a:avLst/>
          </a:prstGeom>
          <a:solidFill>
            <a:srgbClr val="7030A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8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B77BD2F-A307-4822-939E-F28AC66BC9C4}"/>
              </a:ext>
            </a:extLst>
          </p:cNvPr>
          <p:cNvSpPr/>
          <p:nvPr/>
        </p:nvSpPr>
        <p:spPr>
          <a:xfrm>
            <a:off x="1934228" y="837221"/>
            <a:ext cx="805343" cy="581652"/>
          </a:xfrm>
          <a:prstGeom prst="roundRect">
            <a:avLst/>
          </a:prstGeom>
          <a:solidFill>
            <a:schemeClr val="accent4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8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FE1663A-2F62-43BD-B851-1D1D1B9A607B}"/>
              </a:ext>
            </a:extLst>
          </p:cNvPr>
          <p:cNvSpPr/>
          <p:nvPr/>
        </p:nvSpPr>
        <p:spPr>
          <a:xfrm>
            <a:off x="238152" y="837225"/>
            <a:ext cx="1328632" cy="581653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8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BCB958F-BF3F-466F-A45B-FE86A06E74ED}"/>
              </a:ext>
            </a:extLst>
          </p:cNvPr>
          <p:cNvSpPr/>
          <p:nvPr/>
        </p:nvSpPr>
        <p:spPr>
          <a:xfrm>
            <a:off x="238152" y="1680238"/>
            <a:ext cx="1328632" cy="467194"/>
          </a:xfrm>
          <a:prstGeom prst="round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80"/>
          </a:p>
        </p:txBody>
      </p:sp>
    </p:spTree>
    <p:extLst>
      <p:ext uri="{BB962C8B-B14F-4D97-AF65-F5344CB8AC3E}">
        <p14:creationId xmlns:p14="http://schemas.microsoft.com/office/powerpoint/2010/main" val="3582431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santosh singh</dc:creator>
  <cp:lastModifiedBy>santosh singh</cp:lastModifiedBy>
  <cp:revision>14</cp:revision>
  <cp:lastPrinted>2021-12-15T01:47:00Z</cp:lastPrinted>
  <dcterms:created xsi:type="dcterms:W3CDTF">2021-06-23T01:44:05Z</dcterms:created>
  <dcterms:modified xsi:type="dcterms:W3CDTF">2021-12-15T16:45:57Z</dcterms:modified>
</cp:coreProperties>
</file>