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7" autoAdjust="0"/>
    <p:restoredTop sz="94651" autoAdjust="0"/>
  </p:normalViewPr>
  <p:slideViewPr>
    <p:cSldViewPr snapToGrid="0">
      <p:cViewPr varScale="1">
        <p:scale>
          <a:sx n="82" d="100"/>
          <a:sy n="82" d="100"/>
        </p:scale>
        <p:origin x="136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4C6C7-7757-48CF-AABF-B6159EB386C0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0735E7-7032-4F0A-B47E-E744BBADFA0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4196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6738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8517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7640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81471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6645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2165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87095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5811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8233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4496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66853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C7538-7180-49FF-BE92-C24ABC4EA913}" type="datetimeFigureOut">
              <a:rPr lang="en-CA" smtClean="0"/>
              <a:t>2021-09-21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33769-470E-4AC3-BD22-E692A2BF2D4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11909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31AD5BD-DFAE-485E-B632-0715565EA18B}"/>
              </a:ext>
            </a:extLst>
          </p:cNvPr>
          <p:cNvSpPr txBox="1"/>
          <p:nvPr/>
        </p:nvSpPr>
        <p:spPr>
          <a:xfrm>
            <a:off x="243999" y="165240"/>
            <a:ext cx="90051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Sample:JP-10-TiBAlNPs</a:t>
            </a:r>
          </a:p>
          <a:p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settings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 Resolution: 1280×1280 pixels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 rate: 1000 FPS (frames per second)/1kHz</a:t>
            </a:r>
          </a:p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Therefore, each frame appeared after 1ms.</a:t>
            </a:r>
          </a:p>
          <a:p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upcoming videos, t=0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represent the time that laser hit the droplet. </a:t>
            </a:r>
          </a:p>
        </p:txBody>
      </p:sp>
    </p:spTree>
    <p:extLst>
      <p:ext uri="{BB962C8B-B14F-4D97-AF65-F5344CB8AC3E}">
        <p14:creationId xmlns:p14="http://schemas.microsoft.com/office/powerpoint/2010/main" val="1148647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359031DE-EEF5-4117-BFBB-0A40748D2EF4}"/>
              </a:ext>
            </a:extLst>
          </p:cNvPr>
          <p:cNvGrpSpPr/>
          <p:nvPr/>
        </p:nvGrpSpPr>
        <p:grpSpPr>
          <a:xfrm>
            <a:off x="-550506" y="-301028"/>
            <a:ext cx="9258781" cy="6476754"/>
            <a:chOff x="0" y="258809"/>
            <a:chExt cx="9258781" cy="6476754"/>
          </a:xfrm>
        </p:grpSpPr>
        <p:pic>
          <p:nvPicPr>
            <p:cNvPr id="2" name="JP-10RMNPsS6 slow">
              <a:hlinkClick r:id="" action="ppaction://media"/>
              <a:extLst>
                <a:ext uri="{FF2B5EF4-FFF2-40B4-BE49-F238E27FC236}">
                  <a16:creationId xmlns:a16="http://schemas.microsoft.com/office/drawing/2014/main" id="{407412C8-E31C-4E1D-8C5B-FF2D8FA5BFB3}"/>
                </a:ext>
              </a:extLst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4"/>
            <a:stretch>
              <a:fillRect/>
            </a:stretch>
          </p:blipFill>
          <p:spPr>
            <a:xfrm>
              <a:off x="0" y="258809"/>
              <a:ext cx="9144000" cy="5143500"/>
            </a:xfrm>
            <a:prstGeom prst="rect">
              <a:avLst/>
            </a:prstGeom>
          </p:spPr>
        </p:pic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89E867F-F5CE-4B7B-9615-8CE947C532F3}"/>
                </a:ext>
              </a:extLst>
            </p:cNvPr>
            <p:cNvGrpSpPr/>
            <p:nvPr/>
          </p:nvGrpSpPr>
          <p:grpSpPr>
            <a:xfrm>
              <a:off x="2302448" y="5446544"/>
              <a:ext cx="6956333" cy="925068"/>
              <a:chOff x="419422" y="2382583"/>
              <a:chExt cx="4578975" cy="925068"/>
            </a:xfrm>
          </p:grpSpPr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73F2411D-8206-441A-8DC3-0CDB8AC71376}"/>
                  </a:ext>
                </a:extLst>
              </p:cNvPr>
              <p:cNvCxnSpPr>
                <a:cxnSpLocks/>
                <a:endCxn id="66" idx="0"/>
              </p:cNvCxnSpPr>
              <p:nvPr/>
            </p:nvCxnSpPr>
            <p:spPr>
              <a:xfrm flipV="1">
                <a:off x="541237" y="2709431"/>
                <a:ext cx="4275059" cy="3466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88EC2C0B-389C-4BD7-B3C5-D027CA468E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931" y="2391953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CA84D713-67C2-4527-88DF-EB6C296EC3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10310" y="2382583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02ABAF4C-E653-4C64-A2FC-139E58211C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0109" y="2392024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EFD2F546-18A1-47F6-9ADA-ABE6ED7942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17198" y="2387046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3B86F925-5BE1-467B-AF36-92A84600BC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1186" y="2389375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D2926F97-07D8-4864-9844-9CEA56DEEC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50993" y="2394036"/>
                <a:ext cx="4729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9934E7EE-AA7D-4D61-8B55-F278FCEB25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7919" y="261104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44D2A05D-6C78-490B-B5C3-6D66145428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8141" y="261104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22F9AAFF-8558-4FE9-B351-5E364E7FA6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9268" y="261104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BC1FB6BC-B14E-4915-8145-E5D77F7B96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6305" y="261104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D3CED3CA-E97E-4D0C-8A2C-2786FE1E25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6500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0A9CB9B0-F8A4-4FCC-B88F-E9F241C827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39139" y="260547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4A269919-0F25-4B8F-89B6-C833FA9306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18513" y="2605474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4C5B2A1C-239C-4BE0-A67F-56F3EFC07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1379" y="2608453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F4879DAF-BCE0-40BF-B1DB-458E08AE3B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3985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92A9D1C2-0BDC-4912-9287-D87B43A7A5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7288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DFC62DAE-13D7-4699-9BFF-03D244FFB2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51828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2EE17786-5109-4E05-B475-825DF509F1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9197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5CB864D1-94EE-482C-9D92-BF6FBD6568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70556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F28C88BE-0DA4-40C2-B3B1-39DEF7F4AC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34191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624B368C-700A-4B85-84C0-A047F2641D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3897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E17A3F56-113C-4B5F-8438-C888182561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76431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B6925FCD-D996-425B-A87A-5699C89C72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81030" y="2611432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CD1C5786-2AB6-47F2-A293-271809458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71252" y="2607929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8CA5EE5B-C841-4A50-B6FE-AE650E2CA4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2379" y="2608279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708234DF-913D-415F-A52C-59C1DA4B24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59415" y="2605126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8A046926-CB0C-4186-BFFE-AEBC1747F48D}"/>
                  </a:ext>
                </a:extLst>
              </p:cNvPr>
              <p:cNvSpPr txBox="1"/>
              <p:nvPr/>
            </p:nvSpPr>
            <p:spPr>
              <a:xfrm>
                <a:off x="419422" y="2709431"/>
                <a:ext cx="2397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0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718DABF-57CE-4F19-8B21-BC3A0FCAE8C0}"/>
                  </a:ext>
                </a:extLst>
              </p:cNvPr>
              <p:cNvSpPr txBox="1"/>
              <p:nvPr/>
            </p:nvSpPr>
            <p:spPr>
              <a:xfrm>
                <a:off x="1327188" y="2709431"/>
                <a:ext cx="2397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5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0FAA2A33-7D1E-476F-85F7-6715A563B8C0}"/>
                  </a:ext>
                </a:extLst>
              </p:cNvPr>
              <p:cNvSpPr txBox="1"/>
              <p:nvPr/>
            </p:nvSpPr>
            <p:spPr>
              <a:xfrm>
                <a:off x="2110987" y="2709430"/>
                <a:ext cx="29882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10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8E9F1F16-0AB2-480A-AE37-A6487D85D50F}"/>
                  </a:ext>
                </a:extLst>
              </p:cNvPr>
              <p:cNvSpPr txBox="1"/>
              <p:nvPr/>
            </p:nvSpPr>
            <p:spPr>
              <a:xfrm>
                <a:off x="2926753" y="2711605"/>
                <a:ext cx="3283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15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C6D2A5DC-497C-46ED-9E9C-D7A1AED85823}"/>
                  </a:ext>
                </a:extLst>
              </p:cNvPr>
              <p:cNvSpPr txBox="1"/>
              <p:nvPr/>
            </p:nvSpPr>
            <p:spPr>
              <a:xfrm>
                <a:off x="3811118" y="2712210"/>
                <a:ext cx="3642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04611354-7C44-4E44-9977-63C311C4869D}"/>
                  </a:ext>
                </a:extLst>
              </p:cNvPr>
              <p:cNvSpPr txBox="1"/>
              <p:nvPr/>
            </p:nvSpPr>
            <p:spPr>
              <a:xfrm>
                <a:off x="4634195" y="2709431"/>
                <a:ext cx="36420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3D65BE09-BA2F-4738-9DD2-527B33A2D80A}"/>
                  </a:ext>
                </a:extLst>
              </p:cNvPr>
              <p:cNvSpPr txBox="1"/>
              <p:nvPr/>
            </p:nvSpPr>
            <p:spPr>
              <a:xfrm>
                <a:off x="2110987" y="2999874"/>
                <a:ext cx="9636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Time (</a:t>
                </a:r>
                <a:r>
                  <a:rPr lang="en-CA" sz="1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ms</a:t>
                </a:r>
                <a:r>
                  <a:rPr lang="en-CA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33D54A1-E9A1-49A8-990A-D6DD4FEF813F}"/>
                </a:ext>
              </a:extLst>
            </p:cNvPr>
            <p:cNvSpPr txBox="1"/>
            <p:nvPr/>
          </p:nvSpPr>
          <p:spPr>
            <a:xfrm>
              <a:off x="2092211" y="6366231"/>
              <a:ext cx="68419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Once the laser hit the droplet (t=0 </a:t>
              </a:r>
              <a:r>
                <a:rPr lang="en-CA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ms</a:t>
              </a:r>
              <a:r>
                <a:rPr lang="en-CA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), ignition started after 21 </a:t>
              </a:r>
              <a:r>
                <a:rPr lang="en-CA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ms</a:t>
              </a:r>
              <a:r>
                <a:rPr lang="en-CA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(M1)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828403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P-10-RMNPS_S3_slowmotion">
            <a:hlinkClick r:id="" action="ppaction://media"/>
            <a:extLst>
              <a:ext uri="{FF2B5EF4-FFF2-40B4-BE49-F238E27FC236}">
                <a16:creationId xmlns:a16="http://schemas.microsoft.com/office/drawing/2014/main" id="{F8506CE3-3D0C-49BA-971C-DC4FC0BBC9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9290" y="0"/>
            <a:ext cx="9144000" cy="5143500"/>
          </a:xfrm>
          <a:prstGeom prst="rect">
            <a:avLst/>
          </a:prstGeom>
        </p:spPr>
      </p:pic>
      <p:grpSp>
        <p:nvGrpSpPr>
          <p:cNvPr id="143" name="Group 142">
            <a:extLst>
              <a:ext uri="{FF2B5EF4-FFF2-40B4-BE49-F238E27FC236}">
                <a16:creationId xmlns:a16="http://schemas.microsoft.com/office/drawing/2014/main" id="{34B6F9A8-0116-47AA-BDF9-7558CA1F0D29}"/>
              </a:ext>
            </a:extLst>
          </p:cNvPr>
          <p:cNvGrpSpPr/>
          <p:nvPr/>
        </p:nvGrpSpPr>
        <p:grpSpPr>
          <a:xfrm>
            <a:off x="2503575" y="5641976"/>
            <a:ext cx="5520478" cy="839169"/>
            <a:chOff x="805371" y="3790385"/>
            <a:chExt cx="5282133" cy="839169"/>
          </a:xfrm>
        </p:grpSpPr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37806871-065C-4C92-8583-084D90A24863}"/>
                </a:ext>
              </a:extLst>
            </p:cNvPr>
            <p:cNvGrpSpPr/>
            <p:nvPr/>
          </p:nvGrpSpPr>
          <p:grpSpPr>
            <a:xfrm>
              <a:off x="979402" y="3790385"/>
              <a:ext cx="4858675" cy="344724"/>
              <a:chOff x="979402" y="3790385"/>
              <a:chExt cx="4858675" cy="344724"/>
            </a:xfrm>
          </p:grpSpPr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FE8E518B-2889-4776-81CB-D1C5CD525323}"/>
                  </a:ext>
                </a:extLst>
              </p:cNvPr>
              <p:cNvCxnSpPr>
                <a:cxnSpLocks/>
                <a:endCxn id="149" idx="0"/>
              </p:cNvCxnSpPr>
              <p:nvPr/>
            </p:nvCxnSpPr>
            <p:spPr>
              <a:xfrm flipV="1">
                <a:off x="983262" y="4119317"/>
                <a:ext cx="4854815" cy="255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56459821-8915-45CC-BA93-FEBC43F59E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9402" y="3795474"/>
                <a:ext cx="6756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47FA344B-E856-49FF-A136-415072E6F9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77930" y="3791959"/>
                <a:ext cx="6756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92CD743D-A504-42AE-8EA2-ECD529D7DD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59551" y="3790567"/>
                <a:ext cx="6756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64D255EF-0AFE-4F46-8071-3214CD79B6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26711" y="3792896"/>
                <a:ext cx="6756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7E741DF9-D494-4A25-B35D-D55FAF9A15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79126" y="3790385"/>
                <a:ext cx="6756" cy="3396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92C74B49-74BC-48F0-89F9-DBE94B980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42360" y="4014565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B65BDB1C-0FFE-4472-A4EA-E4F35E467C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3580" y="4014565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61FE41DA-E75F-4DD0-99D3-46D7B03EC1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0920" y="4014565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83416906-9783-427A-A95D-3A0F445CD5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44077" y="4014565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3DE11B49-C149-43B0-8DA4-CAA76D5580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24062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70E168B7-A729-4E1D-8444-EE8D86F5EA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1948" y="4013501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4E9732EF-B007-4128-8D66-9E255B916E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25092" y="4012581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1ED9B662-107B-4BB3-86AD-CD472C4AA5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53587" y="4012057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E166E731-1AED-43D2-A271-57710C1F18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09387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41A18AAF-FE06-405B-A619-DE88CDC238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9636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75178E6D-9B1C-4CFA-8300-A594E9F1F4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15363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1AFAF2BC-1F8B-45E7-A527-32C4209540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4466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DCF83F5F-05A9-4FC9-8655-2773DCCD28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1634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0197FAB4-94E0-4620-B934-D30FBEC281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16296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17D74963-2666-41FE-BB63-987D38DB46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68793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1954B5CA-035A-4425-A2CE-96C2DB742A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4387" y="4011450"/>
                <a:ext cx="0" cy="1183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5699A0F2-0868-499C-8E47-17B1FA240DF5}"/>
                </a:ext>
              </a:extLst>
            </p:cNvPr>
            <p:cNvSpPr txBox="1"/>
            <p:nvPr/>
          </p:nvSpPr>
          <p:spPr>
            <a:xfrm>
              <a:off x="805371" y="4116538"/>
              <a:ext cx="3920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B77F8258-DC36-47E7-A41D-04ACFADFECDD}"/>
                </a:ext>
              </a:extLst>
            </p:cNvPr>
            <p:cNvSpPr txBox="1"/>
            <p:nvPr/>
          </p:nvSpPr>
          <p:spPr>
            <a:xfrm>
              <a:off x="2131838" y="4116538"/>
              <a:ext cx="3920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85023B0E-ED2B-4C06-8DB7-10E5CD01730B}"/>
                </a:ext>
              </a:extLst>
            </p:cNvPr>
            <p:cNvSpPr txBox="1"/>
            <p:nvPr/>
          </p:nvSpPr>
          <p:spPr>
            <a:xfrm>
              <a:off x="3339968" y="4116537"/>
              <a:ext cx="5203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B2EAD932-DD18-459A-838B-2D2589657D57}"/>
                </a:ext>
              </a:extLst>
            </p:cNvPr>
            <p:cNvSpPr txBox="1"/>
            <p:nvPr/>
          </p:nvSpPr>
          <p:spPr>
            <a:xfrm>
              <a:off x="4485427" y="4145806"/>
              <a:ext cx="5203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AC52667A-2216-4383-94A8-216B07899854}"/>
                </a:ext>
              </a:extLst>
            </p:cNvPr>
            <p:cNvSpPr txBox="1"/>
            <p:nvPr/>
          </p:nvSpPr>
          <p:spPr>
            <a:xfrm>
              <a:off x="5588649" y="4119317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20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F339EC6E-81B0-4DB2-AFB1-F58A956E7B3F}"/>
                </a:ext>
              </a:extLst>
            </p:cNvPr>
            <p:cNvSpPr txBox="1"/>
            <p:nvPr/>
          </p:nvSpPr>
          <p:spPr>
            <a:xfrm>
              <a:off x="3000132" y="4321777"/>
              <a:ext cx="13767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(</a:t>
              </a:r>
              <a:r>
                <a:rPr lang="en-CA" sz="1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ms</a:t>
              </a:r>
              <a:r>
                <a:rPr lang="en-CA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</p:grpSp>
      <p:sp>
        <p:nvSpPr>
          <p:cNvPr id="174" name="TextBox 173">
            <a:extLst>
              <a:ext uri="{FF2B5EF4-FFF2-40B4-BE49-F238E27FC236}">
                <a16:creationId xmlns:a16="http://schemas.microsoft.com/office/drawing/2014/main" id="{DA1080B9-6CEE-49B7-B736-7F83EE1AE231}"/>
              </a:ext>
            </a:extLst>
          </p:cNvPr>
          <p:cNvSpPr txBox="1"/>
          <p:nvPr/>
        </p:nvSpPr>
        <p:spPr>
          <a:xfrm>
            <a:off x="1341395" y="6380657"/>
            <a:ext cx="6899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the laser hit the droplet (t=0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ignition started after 20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(M2).</a:t>
            </a:r>
          </a:p>
        </p:txBody>
      </p:sp>
    </p:spTree>
    <p:extLst>
      <p:ext uri="{BB962C8B-B14F-4D97-AF65-F5344CB8AC3E}">
        <p14:creationId xmlns:p14="http://schemas.microsoft.com/office/powerpoint/2010/main" val="2903672677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523</TotalTime>
  <Words>111</Words>
  <Application>Microsoft Office PowerPoint</Application>
  <PresentationFormat>On-screen Show (4:3)</PresentationFormat>
  <Paragraphs>22</Paragraphs>
  <Slides>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Sahan Perera</dc:creator>
  <cp:lastModifiedBy>Sahan Perera</cp:lastModifiedBy>
  <cp:revision>56</cp:revision>
  <dcterms:created xsi:type="dcterms:W3CDTF">2021-05-24T00:58:10Z</dcterms:created>
  <dcterms:modified xsi:type="dcterms:W3CDTF">2021-09-22T00:26:25Z</dcterms:modified>
</cp:coreProperties>
</file>