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6" r:id="rId2"/>
  </p:sldIdLst>
  <p:sldSz cx="51206400" cy="51206400"/>
  <p:notesSz cx="6858000" cy="9144000"/>
  <p:defaultTextStyle>
    <a:defPPr>
      <a:defRPr lang="en-US"/>
    </a:defPPr>
    <a:lvl1pPr marL="0" algn="l" defTabSz="4915513" rtl="0" eaLnBrk="1" latinLnBrk="0" hangingPunct="1">
      <a:defRPr sz="9677" kern="1200">
        <a:solidFill>
          <a:schemeClr val="tx1"/>
        </a:solidFill>
        <a:latin typeface="+mn-lt"/>
        <a:ea typeface="+mn-ea"/>
        <a:cs typeface="+mn-cs"/>
      </a:defRPr>
    </a:lvl1pPr>
    <a:lvl2pPr marL="2457757" algn="l" defTabSz="4915513" rtl="0" eaLnBrk="1" latinLnBrk="0" hangingPunct="1">
      <a:defRPr sz="9677" kern="1200">
        <a:solidFill>
          <a:schemeClr val="tx1"/>
        </a:solidFill>
        <a:latin typeface="+mn-lt"/>
        <a:ea typeface="+mn-ea"/>
        <a:cs typeface="+mn-cs"/>
      </a:defRPr>
    </a:lvl2pPr>
    <a:lvl3pPr marL="4915513" algn="l" defTabSz="4915513" rtl="0" eaLnBrk="1" latinLnBrk="0" hangingPunct="1">
      <a:defRPr sz="9677" kern="1200">
        <a:solidFill>
          <a:schemeClr val="tx1"/>
        </a:solidFill>
        <a:latin typeface="+mn-lt"/>
        <a:ea typeface="+mn-ea"/>
        <a:cs typeface="+mn-cs"/>
      </a:defRPr>
    </a:lvl3pPr>
    <a:lvl4pPr marL="7373270" algn="l" defTabSz="4915513" rtl="0" eaLnBrk="1" latinLnBrk="0" hangingPunct="1">
      <a:defRPr sz="9677" kern="1200">
        <a:solidFill>
          <a:schemeClr val="tx1"/>
        </a:solidFill>
        <a:latin typeface="+mn-lt"/>
        <a:ea typeface="+mn-ea"/>
        <a:cs typeface="+mn-cs"/>
      </a:defRPr>
    </a:lvl4pPr>
    <a:lvl5pPr marL="9831027" algn="l" defTabSz="4915513" rtl="0" eaLnBrk="1" latinLnBrk="0" hangingPunct="1">
      <a:defRPr sz="9677" kern="1200">
        <a:solidFill>
          <a:schemeClr val="tx1"/>
        </a:solidFill>
        <a:latin typeface="+mn-lt"/>
        <a:ea typeface="+mn-ea"/>
        <a:cs typeface="+mn-cs"/>
      </a:defRPr>
    </a:lvl5pPr>
    <a:lvl6pPr marL="12288778" algn="l" defTabSz="4915513" rtl="0" eaLnBrk="1" latinLnBrk="0" hangingPunct="1">
      <a:defRPr sz="9677" kern="1200">
        <a:solidFill>
          <a:schemeClr val="tx1"/>
        </a:solidFill>
        <a:latin typeface="+mn-lt"/>
        <a:ea typeface="+mn-ea"/>
        <a:cs typeface="+mn-cs"/>
      </a:defRPr>
    </a:lvl6pPr>
    <a:lvl7pPr marL="14746535" algn="l" defTabSz="4915513" rtl="0" eaLnBrk="1" latinLnBrk="0" hangingPunct="1">
      <a:defRPr sz="9677" kern="1200">
        <a:solidFill>
          <a:schemeClr val="tx1"/>
        </a:solidFill>
        <a:latin typeface="+mn-lt"/>
        <a:ea typeface="+mn-ea"/>
        <a:cs typeface="+mn-cs"/>
      </a:defRPr>
    </a:lvl7pPr>
    <a:lvl8pPr marL="17204291" algn="l" defTabSz="4915513" rtl="0" eaLnBrk="1" latinLnBrk="0" hangingPunct="1">
      <a:defRPr sz="9677" kern="1200">
        <a:solidFill>
          <a:schemeClr val="tx1"/>
        </a:solidFill>
        <a:latin typeface="+mn-lt"/>
        <a:ea typeface="+mn-ea"/>
        <a:cs typeface="+mn-cs"/>
      </a:defRPr>
    </a:lvl8pPr>
    <a:lvl9pPr marL="19662048" algn="l" defTabSz="4915513" rtl="0" eaLnBrk="1" latinLnBrk="0" hangingPunct="1">
      <a:defRPr sz="967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0526" autoAdjust="0"/>
    <p:restoredTop sz="94660"/>
  </p:normalViewPr>
  <p:slideViewPr>
    <p:cSldViewPr snapToGrid="0">
      <p:cViewPr>
        <p:scale>
          <a:sx n="25" d="100"/>
          <a:sy n="25" d="100"/>
        </p:scale>
        <p:origin x="798" y="-1584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03E391-F664-490B-817F-DF2AA328E5D0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3855B0-8375-4E5E-BBDD-1B6D1A8629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455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3855B0-8375-4E5E-BBDD-1B6D1A8629F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730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40480" y="8380311"/>
            <a:ext cx="43525440" cy="17827413"/>
          </a:xfrm>
        </p:spPr>
        <p:txBody>
          <a:bodyPr anchor="b"/>
          <a:lstStyle>
            <a:lvl1pPr algn="ctr">
              <a:defRPr sz="3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00800" y="26895217"/>
            <a:ext cx="38404800" cy="12363023"/>
          </a:xfrm>
        </p:spPr>
        <p:txBody>
          <a:bodyPr/>
          <a:lstStyle>
            <a:lvl1pPr marL="0" indent="0" algn="ctr">
              <a:buNone/>
              <a:defRPr sz="13440"/>
            </a:lvl1pPr>
            <a:lvl2pPr marL="2560320" indent="0" algn="ctr">
              <a:buNone/>
              <a:defRPr sz="11200"/>
            </a:lvl2pPr>
            <a:lvl3pPr marL="5120640" indent="0" algn="ctr">
              <a:buNone/>
              <a:defRPr sz="10080"/>
            </a:lvl3pPr>
            <a:lvl4pPr marL="7680960" indent="0" algn="ctr">
              <a:buNone/>
              <a:defRPr sz="8960"/>
            </a:lvl4pPr>
            <a:lvl5pPr marL="10241280" indent="0" algn="ctr">
              <a:buNone/>
              <a:defRPr sz="8960"/>
            </a:lvl5pPr>
            <a:lvl6pPr marL="12801600" indent="0" algn="ctr">
              <a:buNone/>
              <a:defRPr sz="8960"/>
            </a:lvl6pPr>
            <a:lvl7pPr marL="15361920" indent="0" algn="ctr">
              <a:buNone/>
              <a:defRPr sz="8960"/>
            </a:lvl7pPr>
            <a:lvl8pPr marL="17922240" indent="0" algn="ctr">
              <a:buNone/>
              <a:defRPr sz="8960"/>
            </a:lvl8pPr>
            <a:lvl9pPr marL="20482560" indent="0" algn="ctr">
              <a:buNone/>
              <a:defRPr sz="896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D2D17-B735-4CF2-9210-7F2CB85863A3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476D-371E-4FE4-BAB6-20EF206CF2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668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D2D17-B735-4CF2-9210-7F2CB85863A3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476D-371E-4FE4-BAB6-20EF206CF2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72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644583" y="2726267"/>
            <a:ext cx="11041380" cy="4339505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20443" y="2726267"/>
            <a:ext cx="32484060" cy="4339505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D2D17-B735-4CF2-9210-7F2CB85863A3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476D-371E-4FE4-BAB6-20EF206CF2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135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D2D17-B735-4CF2-9210-7F2CB85863A3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476D-371E-4FE4-BAB6-20EF206CF2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445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3773" y="12766055"/>
            <a:ext cx="44165520" cy="21300436"/>
          </a:xfrm>
        </p:spPr>
        <p:txBody>
          <a:bodyPr anchor="b"/>
          <a:lstStyle>
            <a:lvl1pPr>
              <a:defRPr sz="3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93773" y="34268002"/>
            <a:ext cx="44165520" cy="11201396"/>
          </a:xfrm>
        </p:spPr>
        <p:txBody>
          <a:bodyPr/>
          <a:lstStyle>
            <a:lvl1pPr marL="0" indent="0">
              <a:buNone/>
              <a:defRPr sz="13440">
                <a:solidFill>
                  <a:schemeClr val="tx1"/>
                </a:solidFill>
              </a:defRPr>
            </a:lvl1pPr>
            <a:lvl2pPr marL="2560320" indent="0">
              <a:buNone/>
              <a:defRPr sz="11200">
                <a:solidFill>
                  <a:schemeClr val="tx1">
                    <a:tint val="75000"/>
                  </a:schemeClr>
                </a:solidFill>
              </a:defRPr>
            </a:lvl2pPr>
            <a:lvl3pPr marL="5120640" indent="0">
              <a:buNone/>
              <a:defRPr sz="10080">
                <a:solidFill>
                  <a:schemeClr val="tx1">
                    <a:tint val="75000"/>
                  </a:schemeClr>
                </a:solidFill>
              </a:defRPr>
            </a:lvl3pPr>
            <a:lvl4pPr marL="7680960" indent="0">
              <a:buNone/>
              <a:defRPr sz="8960">
                <a:solidFill>
                  <a:schemeClr val="tx1">
                    <a:tint val="75000"/>
                  </a:schemeClr>
                </a:solidFill>
              </a:defRPr>
            </a:lvl4pPr>
            <a:lvl5pPr marL="10241280" indent="0">
              <a:buNone/>
              <a:defRPr sz="8960">
                <a:solidFill>
                  <a:schemeClr val="tx1">
                    <a:tint val="75000"/>
                  </a:schemeClr>
                </a:solidFill>
              </a:defRPr>
            </a:lvl5pPr>
            <a:lvl6pPr marL="12801600" indent="0">
              <a:buNone/>
              <a:defRPr sz="8960">
                <a:solidFill>
                  <a:schemeClr val="tx1">
                    <a:tint val="75000"/>
                  </a:schemeClr>
                </a:solidFill>
              </a:defRPr>
            </a:lvl6pPr>
            <a:lvl7pPr marL="15361920" indent="0">
              <a:buNone/>
              <a:defRPr sz="8960">
                <a:solidFill>
                  <a:schemeClr val="tx1">
                    <a:tint val="75000"/>
                  </a:schemeClr>
                </a:solidFill>
              </a:defRPr>
            </a:lvl7pPr>
            <a:lvl8pPr marL="17922240" indent="0">
              <a:buNone/>
              <a:defRPr sz="8960">
                <a:solidFill>
                  <a:schemeClr val="tx1">
                    <a:tint val="75000"/>
                  </a:schemeClr>
                </a:solidFill>
              </a:defRPr>
            </a:lvl8pPr>
            <a:lvl9pPr marL="20482560" indent="0">
              <a:buNone/>
              <a:defRPr sz="89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D2D17-B735-4CF2-9210-7F2CB85863A3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476D-371E-4FE4-BAB6-20EF206CF2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041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20440" y="13631334"/>
            <a:ext cx="21762720" cy="3248999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923240" y="13631334"/>
            <a:ext cx="21762720" cy="3248999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D2D17-B735-4CF2-9210-7F2CB85863A3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476D-371E-4FE4-BAB6-20EF206CF2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057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7110" y="2726278"/>
            <a:ext cx="44165520" cy="98975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7115" y="12552684"/>
            <a:ext cx="21662704" cy="6151876"/>
          </a:xfrm>
        </p:spPr>
        <p:txBody>
          <a:bodyPr anchor="b"/>
          <a:lstStyle>
            <a:lvl1pPr marL="0" indent="0">
              <a:buNone/>
              <a:defRPr sz="13440" b="1"/>
            </a:lvl1pPr>
            <a:lvl2pPr marL="2560320" indent="0">
              <a:buNone/>
              <a:defRPr sz="11200" b="1"/>
            </a:lvl2pPr>
            <a:lvl3pPr marL="5120640" indent="0">
              <a:buNone/>
              <a:defRPr sz="10080" b="1"/>
            </a:lvl3pPr>
            <a:lvl4pPr marL="7680960" indent="0">
              <a:buNone/>
              <a:defRPr sz="8960" b="1"/>
            </a:lvl4pPr>
            <a:lvl5pPr marL="10241280" indent="0">
              <a:buNone/>
              <a:defRPr sz="8960" b="1"/>
            </a:lvl5pPr>
            <a:lvl6pPr marL="12801600" indent="0">
              <a:buNone/>
              <a:defRPr sz="8960" b="1"/>
            </a:lvl6pPr>
            <a:lvl7pPr marL="15361920" indent="0">
              <a:buNone/>
              <a:defRPr sz="8960" b="1"/>
            </a:lvl7pPr>
            <a:lvl8pPr marL="17922240" indent="0">
              <a:buNone/>
              <a:defRPr sz="8960" b="1"/>
            </a:lvl8pPr>
            <a:lvl9pPr marL="20482560" indent="0">
              <a:buNone/>
              <a:defRPr sz="896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27115" y="18704560"/>
            <a:ext cx="21662704" cy="2751159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5923243" y="12552684"/>
            <a:ext cx="21769390" cy="6151876"/>
          </a:xfrm>
        </p:spPr>
        <p:txBody>
          <a:bodyPr anchor="b"/>
          <a:lstStyle>
            <a:lvl1pPr marL="0" indent="0">
              <a:buNone/>
              <a:defRPr sz="13440" b="1"/>
            </a:lvl1pPr>
            <a:lvl2pPr marL="2560320" indent="0">
              <a:buNone/>
              <a:defRPr sz="11200" b="1"/>
            </a:lvl2pPr>
            <a:lvl3pPr marL="5120640" indent="0">
              <a:buNone/>
              <a:defRPr sz="10080" b="1"/>
            </a:lvl3pPr>
            <a:lvl4pPr marL="7680960" indent="0">
              <a:buNone/>
              <a:defRPr sz="8960" b="1"/>
            </a:lvl4pPr>
            <a:lvl5pPr marL="10241280" indent="0">
              <a:buNone/>
              <a:defRPr sz="8960" b="1"/>
            </a:lvl5pPr>
            <a:lvl6pPr marL="12801600" indent="0">
              <a:buNone/>
              <a:defRPr sz="8960" b="1"/>
            </a:lvl6pPr>
            <a:lvl7pPr marL="15361920" indent="0">
              <a:buNone/>
              <a:defRPr sz="8960" b="1"/>
            </a:lvl7pPr>
            <a:lvl8pPr marL="17922240" indent="0">
              <a:buNone/>
              <a:defRPr sz="8960" b="1"/>
            </a:lvl8pPr>
            <a:lvl9pPr marL="20482560" indent="0">
              <a:buNone/>
              <a:defRPr sz="896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5923243" y="18704560"/>
            <a:ext cx="21769390" cy="2751159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D2D17-B735-4CF2-9210-7F2CB85863A3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476D-371E-4FE4-BAB6-20EF206CF2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11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D2D17-B735-4CF2-9210-7F2CB85863A3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476D-371E-4FE4-BAB6-20EF206CF2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426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D2D17-B735-4CF2-9210-7F2CB85863A3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476D-371E-4FE4-BAB6-20EF206CF2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556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7110" y="3413760"/>
            <a:ext cx="16515397" cy="11948160"/>
          </a:xfrm>
        </p:spPr>
        <p:txBody>
          <a:bodyPr anchor="b"/>
          <a:lstStyle>
            <a:lvl1pPr>
              <a:defRPr sz="179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69390" y="7372785"/>
            <a:ext cx="25923240" cy="36389733"/>
          </a:xfrm>
        </p:spPr>
        <p:txBody>
          <a:bodyPr/>
          <a:lstStyle>
            <a:lvl1pPr>
              <a:defRPr sz="17920"/>
            </a:lvl1pPr>
            <a:lvl2pPr>
              <a:defRPr sz="15680"/>
            </a:lvl2pPr>
            <a:lvl3pPr>
              <a:defRPr sz="13440"/>
            </a:lvl3pPr>
            <a:lvl4pPr>
              <a:defRPr sz="11200"/>
            </a:lvl4pPr>
            <a:lvl5pPr>
              <a:defRPr sz="11200"/>
            </a:lvl5pPr>
            <a:lvl6pPr>
              <a:defRPr sz="11200"/>
            </a:lvl6pPr>
            <a:lvl7pPr>
              <a:defRPr sz="11200"/>
            </a:lvl7pPr>
            <a:lvl8pPr>
              <a:defRPr sz="11200"/>
            </a:lvl8pPr>
            <a:lvl9pPr>
              <a:defRPr sz="1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7110" y="15361920"/>
            <a:ext cx="16515397" cy="28459857"/>
          </a:xfrm>
        </p:spPr>
        <p:txBody>
          <a:bodyPr/>
          <a:lstStyle>
            <a:lvl1pPr marL="0" indent="0">
              <a:buNone/>
              <a:defRPr sz="8960"/>
            </a:lvl1pPr>
            <a:lvl2pPr marL="2560320" indent="0">
              <a:buNone/>
              <a:defRPr sz="7840"/>
            </a:lvl2pPr>
            <a:lvl3pPr marL="5120640" indent="0">
              <a:buNone/>
              <a:defRPr sz="6720"/>
            </a:lvl3pPr>
            <a:lvl4pPr marL="7680960" indent="0">
              <a:buNone/>
              <a:defRPr sz="5600"/>
            </a:lvl4pPr>
            <a:lvl5pPr marL="10241280" indent="0">
              <a:buNone/>
              <a:defRPr sz="5600"/>
            </a:lvl5pPr>
            <a:lvl6pPr marL="12801600" indent="0">
              <a:buNone/>
              <a:defRPr sz="5600"/>
            </a:lvl6pPr>
            <a:lvl7pPr marL="15361920" indent="0">
              <a:buNone/>
              <a:defRPr sz="5600"/>
            </a:lvl7pPr>
            <a:lvl8pPr marL="17922240" indent="0">
              <a:buNone/>
              <a:defRPr sz="5600"/>
            </a:lvl8pPr>
            <a:lvl9pPr marL="20482560" indent="0">
              <a:buNone/>
              <a:defRPr sz="56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D2D17-B735-4CF2-9210-7F2CB85863A3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476D-371E-4FE4-BAB6-20EF206CF2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208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7110" y="3413760"/>
            <a:ext cx="16515397" cy="11948160"/>
          </a:xfrm>
        </p:spPr>
        <p:txBody>
          <a:bodyPr anchor="b"/>
          <a:lstStyle>
            <a:lvl1pPr>
              <a:defRPr sz="179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769390" y="7372785"/>
            <a:ext cx="25923240" cy="36389733"/>
          </a:xfrm>
        </p:spPr>
        <p:txBody>
          <a:bodyPr anchor="t"/>
          <a:lstStyle>
            <a:lvl1pPr marL="0" indent="0">
              <a:buNone/>
              <a:defRPr sz="17920"/>
            </a:lvl1pPr>
            <a:lvl2pPr marL="2560320" indent="0">
              <a:buNone/>
              <a:defRPr sz="15680"/>
            </a:lvl2pPr>
            <a:lvl3pPr marL="5120640" indent="0">
              <a:buNone/>
              <a:defRPr sz="13440"/>
            </a:lvl3pPr>
            <a:lvl4pPr marL="7680960" indent="0">
              <a:buNone/>
              <a:defRPr sz="11200"/>
            </a:lvl4pPr>
            <a:lvl5pPr marL="10241280" indent="0">
              <a:buNone/>
              <a:defRPr sz="11200"/>
            </a:lvl5pPr>
            <a:lvl6pPr marL="12801600" indent="0">
              <a:buNone/>
              <a:defRPr sz="11200"/>
            </a:lvl6pPr>
            <a:lvl7pPr marL="15361920" indent="0">
              <a:buNone/>
              <a:defRPr sz="11200"/>
            </a:lvl7pPr>
            <a:lvl8pPr marL="17922240" indent="0">
              <a:buNone/>
              <a:defRPr sz="11200"/>
            </a:lvl8pPr>
            <a:lvl9pPr marL="20482560" indent="0">
              <a:buNone/>
              <a:defRPr sz="1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7110" y="15361920"/>
            <a:ext cx="16515397" cy="28459857"/>
          </a:xfrm>
        </p:spPr>
        <p:txBody>
          <a:bodyPr/>
          <a:lstStyle>
            <a:lvl1pPr marL="0" indent="0">
              <a:buNone/>
              <a:defRPr sz="8960"/>
            </a:lvl1pPr>
            <a:lvl2pPr marL="2560320" indent="0">
              <a:buNone/>
              <a:defRPr sz="7840"/>
            </a:lvl2pPr>
            <a:lvl3pPr marL="5120640" indent="0">
              <a:buNone/>
              <a:defRPr sz="6720"/>
            </a:lvl3pPr>
            <a:lvl4pPr marL="7680960" indent="0">
              <a:buNone/>
              <a:defRPr sz="5600"/>
            </a:lvl4pPr>
            <a:lvl5pPr marL="10241280" indent="0">
              <a:buNone/>
              <a:defRPr sz="5600"/>
            </a:lvl5pPr>
            <a:lvl6pPr marL="12801600" indent="0">
              <a:buNone/>
              <a:defRPr sz="5600"/>
            </a:lvl6pPr>
            <a:lvl7pPr marL="15361920" indent="0">
              <a:buNone/>
              <a:defRPr sz="5600"/>
            </a:lvl7pPr>
            <a:lvl8pPr marL="17922240" indent="0">
              <a:buNone/>
              <a:defRPr sz="5600"/>
            </a:lvl8pPr>
            <a:lvl9pPr marL="20482560" indent="0">
              <a:buNone/>
              <a:defRPr sz="56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D2D17-B735-4CF2-9210-7F2CB85863A3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3476D-371E-4FE4-BAB6-20EF206CF2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632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20440" y="2726278"/>
            <a:ext cx="44165520" cy="9897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0440" y="13631334"/>
            <a:ext cx="44165520" cy="324899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20440" y="47460758"/>
            <a:ext cx="11521440" cy="27262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8D2D17-B735-4CF2-9210-7F2CB85863A3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962120" y="47460758"/>
            <a:ext cx="17282160" cy="27262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164520" y="47460758"/>
            <a:ext cx="11521440" cy="27262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3476D-371E-4FE4-BAB6-20EF206CF2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508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120640" rtl="0" eaLnBrk="1" latinLnBrk="0" hangingPunct="1">
        <a:lnSpc>
          <a:spcPct val="90000"/>
        </a:lnSpc>
        <a:spcBef>
          <a:spcPct val="0"/>
        </a:spcBef>
        <a:buNone/>
        <a:defRPr sz="2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0160" indent="-1280160" algn="l" defTabSz="5120640" rtl="0" eaLnBrk="1" latinLnBrk="0" hangingPunct="1">
        <a:lnSpc>
          <a:spcPct val="90000"/>
        </a:lnSpc>
        <a:spcBef>
          <a:spcPts val="5600"/>
        </a:spcBef>
        <a:buFont typeface="Arial" panose="020B0604020202020204" pitchFamily="34" charset="0"/>
        <a:buChar char="•"/>
        <a:defRPr sz="15680" kern="1200">
          <a:solidFill>
            <a:schemeClr val="tx1"/>
          </a:solidFill>
          <a:latin typeface="+mn-lt"/>
          <a:ea typeface="+mn-ea"/>
          <a:cs typeface="+mn-cs"/>
        </a:defRPr>
      </a:lvl1pPr>
      <a:lvl2pPr marL="3840480" indent="-1280160" algn="l" defTabSz="5120640" rtl="0" eaLnBrk="1" latinLnBrk="0" hangingPunct="1">
        <a:lnSpc>
          <a:spcPct val="90000"/>
        </a:lnSpc>
        <a:spcBef>
          <a:spcPts val="2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0" indent="-1280160" algn="l" defTabSz="5120640" rtl="0" eaLnBrk="1" latinLnBrk="0" hangingPunct="1">
        <a:lnSpc>
          <a:spcPct val="90000"/>
        </a:lnSpc>
        <a:spcBef>
          <a:spcPts val="2800"/>
        </a:spcBef>
        <a:buFont typeface="Arial" panose="020B0604020202020204" pitchFamily="34" charset="0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8961120" indent="-1280160" algn="l" defTabSz="5120640" rtl="0" eaLnBrk="1" latinLnBrk="0" hangingPunct="1">
        <a:lnSpc>
          <a:spcPct val="90000"/>
        </a:lnSpc>
        <a:spcBef>
          <a:spcPts val="28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4pPr>
      <a:lvl5pPr marL="11521440" indent="-1280160" algn="l" defTabSz="5120640" rtl="0" eaLnBrk="1" latinLnBrk="0" hangingPunct="1">
        <a:lnSpc>
          <a:spcPct val="90000"/>
        </a:lnSpc>
        <a:spcBef>
          <a:spcPts val="28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5pPr>
      <a:lvl6pPr marL="14081760" indent="-1280160" algn="l" defTabSz="5120640" rtl="0" eaLnBrk="1" latinLnBrk="0" hangingPunct="1">
        <a:lnSpc>
          <a:spcPct val="90000"/>
        </a:lnSpc>
        <a:spcBef>
          <a:spcPts val="28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6pPr>
      <a:lvl7pPr marL="16642080" indent="-1280160" algn="l" defTabSz="5120640" rtl="0" eaLnBrk="1" latinLnBrk="0" hangingPunct="1">
        <a:lnSpc>
          <a:spcPct val="90000"/>
        </a:lnSpc>
        <a:spcBef>
          <a:spcPts val="28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0" indent="-1280160" algn="l" defTabSz="5120640" rtl="0" eaLnBrk="1" latinLnBrk="0" hangingPunct="1">
        <a:lnSpc>
          <a:spcPct val="90000"/>
        </a:lnSpc>
        <a:spcBef>
          <a:spcPts val="28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8pPr>
      <a:lvl9pPr marL="21762720" indent="-1280160" algn="l" defTabSz="5120640" rtl="0" eaLnBrk="1" latinLnBrk="0" hangingPunct="1">
        <a:lnSpc>
          <a:spcPct val="90000"/>
        </a:lnSpc>
        <a:spcBef>
          <a:spcPts val="28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1pPr>
      <a:lvl2pPr marL="256032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2pPr>
      <a:lvl3pPr marL="512064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4pPr>
      <a:lvl5pPr marL="1024128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5pPr>
      <a:lvl6pPr marL="1280160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6pPr>
      <a:lvl7pPr marL="1536192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7pPr>
      <a:lvl8pPr marL="1792224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8pPr>
      <a:lvl9pPr marL="20482560" algn="l" defTabSz="5120640" rtl="0" eaLnBrk="1" latinLnBrk="0" hangingPunct="1">
        <a:defRPr sz="100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4360" y="17677885"/>
            <a:ext cx="9802368" cy="750722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1992" y="17677885"/>
            <a:ext cx="9802368" cy="75072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4360" y="12159996"/>
            <a:ext cx="9802368" cy="75072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1992" y="12159996"/>
            <a:ext cx="9802368" cy="750722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9639760" y="14317000"/>
            <a:ext cx="71846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a.</a:t>
            </a:r>
            <a:endParaRPr lang="en-US" sz="5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396170" y="14317000"/>
            <a:ext cx="753732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b.</a:t>
            </a:r>
            <a:endParaRPr lang="en-US" sz="5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639760" y="20336795"/>
            <a:ext cx="71846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c.</a:t>
            </a:r>
            <a:endParaRPr lang="en-US" sz="5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396170" y="20336795"/>
            <a:ext cx="753732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d.</a:t>
            </a:r>
            <a:endParaRPr lang="en-US" sz="5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18933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162</TotalTime>
  <Words>9</Words>
  <Application>Microsoft Office PowerPoint</Application>
  <PresentationFormat>Custom</PresentationFormat>
  <Paragraphs>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Starbase20</dc:creator>
  <cp:lastModifiedBy>Starbase20</cp:lastModifiedBy>
  <cp:revision>22</cp:revision>
  <dcterms:created xsi:type="dcterms:W3CDTF">2019-10-30T02:45:56Z</dcterms:created>
  <dcterms:modified xsi:type="dcterms:W3CDTF">2021-08-19T00:56:21Z</dcterms:modified>
</cp:coreProperties>
</file>