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" userId="45a2aea4-01cf-4ef0-85d6-cc1ef7b0d119" providerId="ADAL" clId="{4B81A76E-8EF3-4459-81C1-927C7A658C34}"/>
    <pc:docChg chg="addSld modSld">
      <pc:chgData name="Andre" userId="45a2aea4-01cf-4ef0-85d6-cc1ef7b0d119" providerId="ADAL" clId="{4B81A76E-8EF3-4459-81C1-927C7A658C34}" dt="2021-03-15T18:42:02.271" v="89"/>
      <pc:docMkLst>
        <pc:docMk/>
      </pc:docMkLst>
      <pc:sldChg chg="modSp">
        <pc:chgData name="Andre" userId="45a2aea4-01cf-4ef0-85d6-cc1ef7b0d119" providerId="ADAL" clId="{4B81A76E-8EF3-4459-81C1-927C7A658C34}" dt="2021-03-15T18:42:02.271" v="89"/>
        <pc:sldMkLst>
          <pc:docMk/>
          <pc:sldMk cId="332737850" sldId="256"/>
        </pc:sldMkLst>
        <pc:graphicFrameChg chg="mod">
          <ac:chgData name="Andre" userId="45a2aea4-01cf-4ef0-85d6-cc1ef7b0d119" providerId="ADAL" clId="{4B81A76E-8EF3-4459-81C1-927C7A658C34}" dt="2021-03-15T18:11:35.297" v="85"/>
          <ac:graphicFrameMkLst>
            <pc:docMk/>
            <pc:sldMk cId="332737850" sldId="256"/>
            <ac:graphicFrameMk id="8" creationId="{00000000-0000-0000-0000-000000000000}"/>
          </ac:graphicFrameMkLst>
        </pc:graphicFrameChg>
        <pc:graphicFrameChg chg="mod">
          <ac:chgData name="Andre" userId="45a2aea4-01cf-4ef0-85d6-cc1ef7b0d119" providerId="ADAL" clId="{4B81A76E-8EF3-4459-81C1-927C7A658C34}" dt="2021-03-15T18:42:02.240" v="88"/>
          <ac:graphicFrameMkLst>
            <pc:docMk/>
            <pc:sldMk cId="332737850" sldId="256"/>
            <ac:graphicFrameMk id="9" creationId="{00000000-0000-0000-0000-000000000000}"/>
          </ac:graphicFrameMkLst>
        </pc:graphicFrameChg>
        <pc:graphicFrameChg chg="mod">
          <ac:chgData name="Andre" userId="45a2aea4-01cf-4ef0-85d6-cc1ef7b0d119" providerId="ADAL" clId="{4B81A76E-8EF3-4459-81C1-927C7A658C34}" dt="2021-03-15T18:42:02.271" v="89"/>
          <ac:graphicFrameMkLst>
            <pc:docMk/>
            <pc:sldMk cId="332737850" sldId="256"/>
            <ac:graphicFrameMk id="12" creationId="{00000000-0000-0000-0000-000000000000}"/>
          </ac:graphicFrameMkLst>
        </pc:graphicFrameChg>
      </pc:sldChg>
      <pc:sldChg chg="addSp delSp modSp new mod">
        <pc:chgData name="Andre" userId="45a2aea4-01cf-4ef0-85d6-cc1ef7b0d119" providerId="ADAL" clId="{4B81A76E-8EF3-4459-81C1-927C7A658C34}" dt="2021-03-15T17:36:34.719" v="71" actId="1076"/>
        <pc:sldMkLst>
          <pc:docMk/>
          <pc:sldMk cId="2258931233" sldId="258"/>
        </pc:sldMkLst>
        <pc:spChg chg="add del mod">
          <ac:chgData name="Andre" userId="45a2aea4-01cf-4ef0-85d6-cc1ef7b0d119" providerId="ADAL" clId="{4B81A76E-8EF3-4459-81C1-927C7A658C34}" dt="2021-03-15T17:32:59.639" v="23"/>
          <ac:spMkLst>
            <pc:docMk/>
            <pc:sldMk cId="2258931233" sldId="258"/>
            <ac:spMk id="7" creationId="{5EE5F276-FFB1-422F-AD4F-4EC7E41CF699}"/>
          </ac:spMkLst>
        </pc:spChg>
        <pc:spChg chg="add del">
          <ac:chgData name="Andre" userId="45a2aea4-01cf-4ef0-85d6-cc1ef7b0d119" providerId="ADAL" clId="{4B81A76E-8EF3-4459-81C1-927C7A658C34}" dt="2021-03-15T17:32:59.639" v="25"/>
          <ac:spMkLst>
            <pc:docMk/>
            <pc:sldMk cId="2258931233" sldId="258"/>
            <ac:spMk id="8" creationId="{A4EC6D9C-28F9-4D76-AA00-FDFEC5E8ADE2}"/>
          </ac:spMkLst>
        </pc:spChg>
        <pc:spChg chg="add mod">
          <ac:chgData name="Andre" userId="45a2aea4-01cf-4ef0-85d6-cc1ef7b0d119" providerId="ADAL" clId="{4B81A76E-8EF3-4459-81C1-927C7A658C34}" dt="2021-03-15T17:33:24.627" v="38" actId="1035"/>
          <ac:spMkLst>
            <pc:docMk/>
            <pc:sldMk cId="2258931233" sldId="258"/>
            <ac:spMk id="9" creationId="{0907FA74-2AAC-4209-8A23-54D2E92962D9}"/>
          </ac:spMkLst>
        </pc:spChg>
        <pc:spChg chg="add mod">
          <ac:chgData name="Andre" userId="45a2aea4-01cf-4ef0-85d6-cc1ef7b0d119" providerId="ADAL" clId="{4B81A76E-8EF3-4459-81C1-927C7A658C34}" dt="2021-03-15T17:36:34.719" v="71" actId="1076"/>
          <ac:spMkLst>
            <pc:docMk/>
            <pc:sldMk cId="2258931233" sldId="258"/>
            <ac:spMk id="18" creationId="{E670336D-60BB-4A61-9B47-9F2FCCC67E8D}"/>
          </ac:spMkLst>
        </pc:spChg>
        <pc:graphicFrameChg chg="add mod">
          <ac:chgData name="Andre" userId="45a2aea4-01cf-4ef0-85d6-cc1ef7b0d119" providerId="ADAL" clId="{4B81A76E-8EF3-4459-81C1-927C7A658C34}" dt="2021-03-15T17:32:58.501" v="21" actId="767"/>
          <ac:graphicFrameMkLst>
            <pc:docMk/>
            <pc:sldMk cId="2258931233" sldId="258"/>
            <ac:graphicFrameMk id="2" creationId="{50C00FA5-2219-4559-AA06-049D6087706D}"/>
          </ac:graphicFrameMkLst>
        </pc:graphicFrameChg>
        <pc:picChg chg="add mod">
          <ac:chgData name="Andre" userId="45a2aea4-01cf-4ef0-85d6-cc1ef7b0d119" providerId="ADAL" clId="{4B81A76E-8EF3-4459-81C1-927C7A658C34}" dt="2021-03-15T17:36:30.805" v="70" actId="1076"/>
          <ac:picMkLst>
            <pc:docMk/>
            <pc:sldMk cId="2258931233" sldId="258"/>
            <ac:picMk id="4" creationId="{665E0AA3-1854-4D1B-A2BC-3B6729204966}"/>
          </ac:picMkLst>
        </pc:picChg>
        <pc:picChg chg="add mod">
          <ac:chgData name="Andre" userId="45a2aea4-01cf-4ef0-85d6-cc1ef7b0d119" providerId="ADAL" clId="{4B81A76E-8EF3-4459-81C1-927C7A658C34}" dt="2021-03-15T17:36:12.804" v="65" actId="14100"/>
          <ac:picMkLst>
            <pc:docMk/>
            <pc:sldMk cId="2258931233" sldId="258"/>
            <ac:picMk id="6" creationId="{BACBF9F3-2A89-42E8-A100-EB29E2CFC1FD}"/>
          </ac:picMkLst>
        </pc:picChg>
        <pc:picChg chg="add mod">
          <ac:chgData name="Andre" userId="45a2aea4-01cf-4ef0-85d6-cc1ef7b0d119" providerId="ADAL" clId="{4B81A76E-8EF3-4459-81C1-927C7A658C34}" dt="2021-03-15T17:36:15.324" v="66" actId="14100"/>
          <ac:picMkLst>
            <pc:docMk/>
            <pc:sldMk cId="2258931233" sldId="258"/>
            <ac:picMk id="11" creationId="{9D721691-9456-4191-ACC7-5CD48F4EEFB7}"/>
          </ac:picMkLst>
        </pc:picChg>
        <pc:picChg chg="add mod">
          <ac:chgData name="Andre" userId="45a2aea4-01cf-4ef0-85d6-cc1ef7b0d119" providerId="ADAL" clId="{4B81A76E-8EF3-4459-81C1-927C7A658C34}" dt="2021-03-15T17:36:18.093" v="67" actId="14100"/>
          <ac:picMkLst>
            <pc:docMk/>
            <pc:sldMk cId="2258931233" sldId="258"/>
            <ac:picMk id="13" creationId="{6ACB3679-FBC4-47C1-84C9-22EAE9AA1986}"/>
          </ac:picMkLst>
        </pc:picChg>
        <pc:picChg chg="add mod">
          <ac:chgData name="Andre" userId="45a2aea4-01cf-4ef0-85d6-cc1ef7b0d119" providerId="ADAL" clId="{4B81A76E-8EF3-4459-81C1-927C7A658C34}" dt="2021-03-15T17:35:30.491" v="57" actId="1076"/>
          <ac:picMkLst>
            <pc:docMk/>
            <pc:sldMk cId="2258931233" sldId="258"/>
            <ac:picMk id="15" creationId="{997B41CA-1DDA-4439-8447-335C166C73E1}"/>
          </ac:picMkLst>
        </pc:picChg>
        <pc:picChg chg="add mod">
          <ac:chgData name="Andre" userId="45a2aea4-01cf-4ef0-85d6-cc1ef7b0d119" providerId="ADAL" clId="{4B81A76E-8EF3-4459-81C1-927C7A658C34}" dt="2021-03-15T17:36:07.416" v="64" actId="14100"/>
          <ac:picMkLst>
            <pc:docMk/>
            <pc:sldMk cId="2258931233" sldId="258"/>
            <ac:picMk id="17" creationId="{591B77FA-5E95-41C3-B70C-AD1E108FBF9F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0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6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1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01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6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2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D5894-F88F-4D56-BE33-1DACE1599ACF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1C1F4-4DE3-4C14-A3F1-636E02666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1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7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5.jpe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9.jpeg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489742"/>
              </p:ext>
            </p:extLst>
          </p:nvPr>
        </p:nvGraphicFramePr>
        <p:xfrm>
          <a:off x="949552" y="0"/>
          <a:ext cx="483870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ChemSketch" r:id="rId3" imgW="3457520" imgH="624242" progId="ACD.ChemSketchCDX">
                  <p:embed/>
                </p:oleObj>
              </mc:Choice>
              <mc:Fallback>
                <p:oleObj name="ChemSketch" r:id="rId3" imgW="3457520" imgH="624242" progId="ACD.ChemSketchCDX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9552" y="0"/>
                        <a:ext cx="4838700" cy="879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0242790"/>
              </p:ext>
            </p:extLst>
          </p:nvPr>
        </p:nvGraphicFramePr>
        <p:xfrm>
          <a:off x="966406" y="2517939"/>
          <a:ext cx="6619875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ChemSketch" r:id="rId5" imgW="4728554" imgH="1147369" progId="ACD.ChemSketchCDX">
                  <p:embed/>
                </p:oleObj>
              </mc:Choice>
              <mc:Fallback>
                <p:oleObj name="ChemSketch" r:id="rId5" imgW="4728554" imgH="1147369" progId="ACD.ChemSketchCDX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6406" y="2517939"/>
                        <a:ext cx="6619875" cy="160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423758"/>
              </p:ext>
            </p:extLst>
          </p:nvPr>
        </p:nvGraphicFramePr>
        <p:xfrm>
          <a:off x="7686642" y="284162"/>
          <a:ext cx="17780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ChemSketch" r:id="rId7" imgW="1269278" imgH="221890" progId="ACD.ChemSketchCDX">
                  <p:embed/>
                </p:oleObj>
              </mc:Choice>
              <mc:Fallback>
                <p:oleObj name="ChemSketch" r:id="rId7" imgW="1269278" imgH="221890" progId="ACD.ChemSketchCDX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86642" y="284162"/>
                        <a:ext cx="17780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33360" y="194011"/>
            <a:ext cx="63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33359" y="2536924"/>
            <a:ext cx="63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b.</a:t>
            </a:r>
            <a:endParaRPr lang="en-US" b="1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847980"/>
              </p:ext>
            </p:extLst>
          </p:nvPr>
        </p:nvGraphicFramePr>
        <p:xfrm>
          <a:off x="7686642" y="3069742"/>
          <a:ext cx="177482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ChemSketch" r:id="rId9" imgW="1268927" imgH="221890" progId="ACD.ChemSketchCDX">
                  <p:embed/>
                </p:oleObj>
              </mc:Choice>
              <mc:Fallback>
                <p:oleObj name="ChemSketch" r:id="rId9" imgW="1268927" imgH="221890" progId="ACD.ChemSketchCDX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86642" y="3069742"/>
                        <a:ext cx="1774825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00" y="1091366"/>
            <a:ext cx="1484490" cy="1408421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5939813" y="1388144"/>
            <a:ext cx="9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LUMO</a:t>
            </a:r>
            <a:endParaRPr lang="en-US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46" y="984992"/>
            <a:ext cx="1476000" cy="1251835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810669" y="1388143"/>
            <a:ext cx="9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HOMO</a:t>
            </a:r>
            <a:endParaRPr lang="en-US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63" y="4327537"/>
            <a:ext cx="1494032" cy="9944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346" y="5771980"/>
            <a:ext cx="1404000" cy="1315986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2814483" y="4640111"/>
            <a:ext cx="9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HOMO</a:t>
            </a:r>
            <a:endParaRPr lang="en-US" dirty="0"/>
          </a:p>
        </p:txBody>
      </p:sp>
      <p:sp>
        <p:nvSpPr>
          <p:cNvPr id="20" name="Textfeld 19"/>
          <p:cNvSpPr txBox="1"/>
          <p:nvPr/>
        </p:nvSpPr>
        <p:spPr>
          <a:xfrm>
            <a:off x="2810669" y="6245307"/>
            <a:ext cx="110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HOMO–1</a:t>
            </a:r>
            <a:endParaRPr lang="en-US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954" y="4361401"/>
            <a:ext cx="1737252" cy="936754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530" y="5771980"/>
            <a:ext cx="1447295" cy="1339374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5935464" y="6257001"/>
            <a:ext cx="1107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LUMO+1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5939813" y="4656755"/>
            <a:ext cx="9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LUMO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7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ChemSketch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André Eckhardt</dc:creator>
  <cp:lastModifiedBy>Starbase20</cp:lastModifiedBy>
  <cp:revision>23</cp:revision>
  <dcterms:created xsi:type="dcterms:W3CDTF">2021-03-11T23:34:22Z</dcterms:created>
  <dcterms:modified xsi:type="dcterms:W3CDTF">2021-11-15T06:48:19Z</dcterms:modified>
</cp:coreProperties>
</file>