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7" r:id="rId2"/>
  </p:sldIdLst>
  <p:sldSz cx="2743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5" d="100"/>
          <a:sy n="55" d="100"/>
        </p:scale>
        <p:origin x="114" y="12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849A4E-88C1-444A-A666-3329F6DDAC2B}" type="datetimeFigureOut">
              <a:rPr lang="en-US" smtClean="0"/>
              <a:t>11/14/2021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743200" y="1143000"/>
            <a:ext cx="12344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A396CF-117D-4FFB-84B5-2F0AC602BC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3853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2743200" y="1143000"/>
            <a:ext cx="12344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A396CF-117D-4FFB-84B5-2F0AC602BC9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859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0" y="1122363"/>
            <a:ext cx="2057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29000" y="3602038"/>
            <a:ext cx="2057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74685-8045-4097-B9EF-F613955CC9C3}" type="datetimeFigureOut">
              <a:rPr lang="en-US" smtClean="0"/>
              <a:t>11/14/2021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6E14A-E35B-4F1D-A782-58462B3EC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04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74685-8045-4097-B9EF-F613955CC9C3}" type="datetimeFigureOut">
              <a:rPr lang="en-US" smtClean="0"/>
              <a:t>11/14/2021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6E14A-E35B-4F1D-A782-58462B3EC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51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9631025" y="365125"/>
            <a:ext cx="591502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85950" y="365125"/>
            <a:ext cx="1740217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74685-8045-4097-B9EF-F613955CC9C3}" type="datetimeFigureOut">
              <a:rPr lang="en-US" smtClean="0"/>
              <a:t>11/14/2021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6E14A-E35B-4F1D-A782-58462B3EC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164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74685-8045-4097-B9EF-F613955CC9C3}" type="datetimeFigureOut">
              <a:rPr lang="en-US" smtClean="0"/>
              <a:t>11/14/2021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6E14A-E35B-4F1D-A782-58462B3EC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132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1663" y="1709739"/>
            <a:ext cx="236601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71663" y="4589464"/>
            <a:ext cx="236601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74685-8045-4097-B9EF-F613955CC9C3}" type="datetimeFigureOut">
              <a:rPr lang="en-US" smtClean="0"/>
              <a:t>11/14/2021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6E14A-E35B-4F1D-A782-58462B3EC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600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85950" y="1825625"/>
            <a:ext cx="11658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87450" y="1825625"/>
            <a:ext cx="11658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74685-8045-4097-B9EF-F613955CC9C3}" type="datetimeFigureOut">
              <a:rPr lang="en-US" smtClean="0"/>
              <a:t>11/14/2021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6E14A-E35B-4F1D-A782-58462B3EC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694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9523" y="365126"/>
            <a:ext cx="236601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524" y="1681163"/>
            <a:ext cx="1160502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89524" y="2505075"/>
            <a:ext cx="1160502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3887450" y="1681163"/>
            <a:ext cx="11662173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3887450" y="2505075"/>
            <a:ext cx="11662173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74685-8045-4097-B9EF-F613955CC9C3}" type="datetimeFigureOut">
              <a:rPr lang="en-US" smtClean="0"/>
              <a:t>11/14/2021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6E14A-E35B-4F1D-A782-58462B3EC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892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74685-8045-4097-B9EF-F613955CC9C3}" type="datetimeFigureOut">
              <a:rPr lang="en-US" smtClean="0"/>
              <a:t>11/14/2021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6E14A-E35B-4F1D-A782-58462B3EC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004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74685-8045-4097-B9EF-F613955CC9C3}" type="datetimeFigureOut">
              <a:rPr lang="en-US" smtClean="0"/>
              <a:t>11/14/2021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6E14A-E35B-4F1D-A782-58462B3EC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877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9524" y="457200"/>
            <a:ext cx="884753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62173" y="987426"/>
            <a:ext cx="138874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89524" y="2057400"/>
            <a:ext cx="884753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74685-8045-4097-B9EF-F613955CC9C3}" type="datetimeFigureOut">
              <a:rPr lang="en-US" smtClean="0"/>
              <a:t>11/14/2021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6E14A-E35B-4F1D-A782-58462B3EC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922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9524" y="457200"/>
            <a:ext cx="884753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62173" y="987426"/>
            <a:ext cx="138874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89524" y="2057400"/>
            <a:ext cx="884753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74685-8045-4097-B9EF-F613955CC9C3}" type="datetimeFigureOut">
              <a:rPr lang="en-US" smtClean="0"/>
              <a:t>11/14/2021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6E14A-E35B-4F1D-A782-58462B3EC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200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85950" y="365126"/>
            <a:ext cx="236601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5950" y="1825625"/>
            <a:ext cx="236601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85950" y="6356351"/>
            <a:ext cx="6172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B74685-8045-4097-B9EF-F613955CC9C3}" type="datetimeFigureOut">
              <a:rPr lang="en-US" smtClean="0"/>
              <a:t>11/14/2021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086850" y="6356351"/>
            <a:ext cx="9258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9373850" y="6356351"/>
            <a:ext cx="6172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66E14A-E35B-4F1D-A782-58462B3EC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05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52713" y="577572"/>
            <a:ext cx="5284894" cy="577210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8670" y="0"/>
            <a:ext cx="8954660" cy="6858000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19928603" y="3194846"/>
            <a:ext cx="298480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en-US" sz="16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2858717" y="4452593"/>
            <a:ext cx="412292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  <a:endParaRPr lang="en-US" sz="16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2688685" y="4908902"/>
            <a:ext cx="71425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Symbol" panose="05050102010706020507" pitchFamily="18" charset="2"/>
                <a:cs typeface="Arial" panose="020B0604020202020204" pitchFamily="34" charset="0"/>
              </a:rPr>
              <a:t>  </a:t>
            </a:r>
            <a:r>
              <a:rPr lang="en-US" sz="1600" dirty="0" smtClean="0">
                <a:latin typeface="Symbol" panose="05050102010706020507" pitchFamily="18" charset="2"/>
                <a:cs typeface="Arial" panose="020B0604020202020204" pitchFamily="34" charset="0"/>
              </a:rPr>
              <a:t>-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96</a:t>
            </a:r>
            <a:endParaRPr lang="en-US" sz="16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9928603" y="3618286"/>
            <a:ext cx="35618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6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1070867" y="2250987"/>
            <a:ext cx="52610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108</a:t>
            </a:r>
            <a:endParaRPr lang="en-US" sz="16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1114124" y="1796108"/>
            <a:ext cx="503664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TS </a:t>
            </a:r>
            <a:endParaRPr lang="en-US" sz="16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8787307" y="-47338"/>
            <a:ext cx="5485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0877767" y="-7968"/>
            <a:ext cx="5261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4" name="Picture 5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66451" y="3039472"/>
            <a:ext cx="1277262" cy="999755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5433" y="2982560"/>
            <a:ext cx="1330567" cy="962127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9669" y="4148469"/>
            <a:ext cx="1277262" cy="999755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43226" y="5148224"/>
            <a:ext cx="1330567" cy="962127"/>
          </a:xfrm>
          <a:prstGeom prst="rect">
            <a:avLst/>
          </a:prstGeom>
        </p:spPr>
      </p:pic>
      <p:cxnSp>
        <p:nvCxnSpPr>
          <p:cNvPr id="61" name="Straight Arrow Connector 60"/>
          <p:cNvCxnSpPr/>
          <p:nvPr/>
        </p:nvCxnSpPr>
        <p:spPr>
          <a:xfrm>
            <a:off x="13699112" y="3419110"/>
            <a:ext cx="508000" cy="0"/>
          </a:xfrm>
          <a:prstGeom prst="straightConnector1">
            <a:avLst/>
          </a:prstGeom>
          <a:ln w="571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H="1">
            <a:off x="15213587" y="3419110"/>
            <a:ext cx="508000" cy="0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" name="Picture 6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12494" y="737372"/>
            <a:ext cx="1308059" cy="1137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5592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212</TotalTime>
  <Words>13</Words>
  <Application>Microsoft Office PowerPoint</Application>
  <PresentationFormat>Custom</PresentationFormat>
  <Paragraphs>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等线</vt:lpstr>
      <vt:lpstr>Arial</vt:lpstr>
      <vt:lpstr>Calibri</vt:lpstr>
      <vt:lpstr>Calibri Light</vt:lpstr>
      <vt:lpstr>Symbol</vt:lpstr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Starbase20</dc:creator>
  <cp:lastModifiedBy>Starbase20</cp:lastModifiedBy>
  <cp:revision>20</cp:revision>
  <dcterms:created xsi:type="dcterms:W3CDTF">2021-03-29T04:41:49Z</dcterms:created>
  <dcterms:modified xsi:type="dcterms:W3CDTF">2021-11-15T06:47:19Z</dcterms:modified>
</cp:coreProperties>
</file>