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0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1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1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5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9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5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9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7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99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8F01D-A5A8-4264-9F72-4D04628F11F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47D06-C94A-41CA-993B-FDD2E3A97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7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284" y="0"/>
            <a:ext cx="478943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85538" y="83527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92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Starbase20</dc:creator>
  <cp:lastModifiedBy>Starbase20</cp:lastModifiedBy>
  <cp:revision>18</cp:revision>
  <dcterms:created xsi:type="dcterms:W3CDTF">2020-02-08T03:42:06Z</dcterms:created>
  <dcterms:modified xsi:type="dcterms:W3CDTF">2021-07-29T19:35:37Z</dcterms:modified>
</cp:coreProperties>
</file>