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418A-8D01-4E02-AFB0-231D19496A78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FCE5-C766-493F-BDD2-221AAFB39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037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418A-8D01-4E02-AFB0-231D19496A78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FCE5-C766-493F-BDD2-221AAFB39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864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418A-8D01-4E02-AFB0-231D19496A78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FCE5-C766-493F-BDD2-221AAFB39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436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418A-8D01-4E02-AFB0-231D19496A78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FCE5-C766-493F-BDD2-221AAFB39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548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418A-8D01-4E02-AFB0-231D19496A78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FCE5-C766-493F-BDD2-221AAFB39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735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418A-8D01-4E02-AFB0-231D19496A78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FCE5-C766-493F-BDD2-221AAFB39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762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418A-8D01-4E02-AFB0-231D19496A78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FCE5-C766-493F-BDD2-221AAFB39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058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418A-8D01-4E02-AFB0-231D19496A78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FCE5-C766-493F-BDD2-221AAFB39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20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418A-8D01-4E02-AFB0-231D19496A78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FCE5-C766-493F-BDD2-221AAFB39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33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418A-8D01-4E02-AFB0-231D19496A78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FCE5-C766-493F-BDD2-221AAFB39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078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418A-8D01-4E02-AFB0-231D19496A78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AFCE5-C766-493F-BDD2-221AAFB39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542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3418A-8D01-4E02-AFB0-231D19496A78}" type="datetimeFigureOut">
              <a:rPr lang="en-US" smtClean="0"/>
              <a:t>1/5/2021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AFCE5-C766-493F-BDD2-221AAFB39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029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883052" y="272226"/>
            <a:ext cx="8943707" cy="6215448"/>
            <a:chOff x="883052" y="272226"/>
            <a:chExt cx="8943707" cy="621544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65240" y="370326"/>
              <a:ext cx="7461519" cy="6117348"/>
            </a:xfrm>
            <a:prstGeom prst="rect">
              <a:avLst/>
            </a:prstGeom>
          </p:spPr>
        </p:pic>
        <p:pic>
          <p:nvPicPr>
            <p:cNvPr id="10" name="Grafik 4"/>
            <p:cNvPicPr/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83068" y="3736260"/>
              <a:ext cx="735806" cy="628650"/>
            </a:xfrm>
            <a:prstGeom prst="rect">
              <a:avLst/>
            </a:prstGeom>
          </p:spPr>
        </p:pic>
        <p:pic>
          <p:nvPicPr>
            <p:cNvPr id="12" name="Grafik 8"/>
            <p:cNvPicPr/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43749" y="1438827"/>
              <a:ext cx="590074" cy="602933"/>
            </a:xfrm>
            <a:prstGeom prst="rect">
              <a:avLst/>
            </a:prstGeom>
          </p:spPr>
        </p:pic>
        <p:pic>
          <p:nvPicPr>
            <p:cNvPr id="13" name="Grafik 16"/>
            <p:cNvPicPr/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6985" y="5066323"/>
              <a:ext cx="807244" cy="624364"/>
            </a:xfrm>
            <a:prstGeom prst="rect">
              <a:avLst/>
            </a:prstGeom>
          </p:spPr>
        </p:pic>
        <p:pic>
          <p:nvPicPr>
            <p:cNvPr id="14" name="Grafik 18"/>
            <p:cNvPicPr/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95343" y="2649179"/>
              <a:ext cx="698754" cy="449390"/>
            </a:xfrm>
            <a:prstGeom prst="rect">
              <a:avLst/>
            </a:prstGeom>
          </p:spPr>
        </p:pic>
        <p:pic>
          <p:nvPicPr>
            <p:cNvPr id="15" name="Grafik 17"/>
            <p:cNvPicPr/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318455" y="240439"/>
              <a:ext cx="435578" cy="7124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985454" y="898484"/>
              <a:ext cx="110158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1,3-Dioxetane</a:t>
              </a:r>
            </a:p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41716" y="2057416"/>
              <a:ext cx="1265090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1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Glycolaldehyde </a:t>
              </a:r>
            </a:p>
            <a:p>
              <a:pPr lvl="0"/>
              <a:endPara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069954" y="3186582"/>
              <a:ext cx="926856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1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Oxiran-2-ol</a:t>
              </a:r>
            </a:p>
            <a:p>
              <a:pPr lvl="0" algn="ctr"/>
              <a:endParaRPr lang="en-US" sz="11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64584" y="4484784"/>
              <a:ext cx="1132041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100" b="1" dirty="0" smtClean="0">
                  <a:solidFill>
                    <a:srgbClr val="00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1,1-ethenediol</a:t>
              </a:r>
            </a:p>
            <a:p>
              <a:pPr lvl="0" algn="ctr"/>
              <a:endParaRPr lang="en-US" sz="1100" b="1" dirty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40867" y="5897695"/>
              <a:ext cx="1222898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en-US" sz="11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1,2-ethenediol</a:t>
              </a:r>
              <a:endParaRPr lang="en-US" sz="11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 algn="ctr"/>
              <a:endParaRPr lang="en-US" sz="11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2812298" y="444281"/>
              <a:ext cx="142875" cy="1028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685163" y="444281"/>
              <a:ext cx="142875" cy="1028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804243" y="3617469"/>
              <a:ext cx="142875" cy="1028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685163" y="3633390"/>
              <a:ext cx="142875" cy="1028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extBox 1"/>
            <p:cNvSpPr txBox="1"/>
            <p:nvPr/>
          </p:nvSpPr>
          <p:spPr>
            <a:xfrm flipH="1">
              <a:off x="2701634" y="350453"/>
              <a:ext cx="2535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flipH="1">
              <a:off x="6629830" y="378885"/>
              <a:ext cx="2535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flipH="1">
              <a:off x="2701634" y="3561714"/>
              <a:ext cx="2535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 flipH="1">
              <a:off x="6629829" y="3560225"/>
              <a:ext cx="2535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flipH="1">
              <a:off x="883052" y="272226"/>
              <a:ext cx="2535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407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11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Fabian Kleimeier</dc:creator>
  <cp:lastModifiedBy>Fabian Kleimeier</cp:lastModifiedBy>
  <cp:revision>11</cp:revision>
  <dcterms:created xsi:type="dcterms:W3CDTF">2020-10-12T04:35:59Z</dcterms:created>
  <dcterms:modified xsi:type="dcterms:W3CDTF">2021-01-06T00:27:48Z</dcterms:modified>
</cp:coreProperties>
</file>