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35661600" cy="35661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" d="100"/>
          <a:sy n="16" d="100"/>
        </p:scale>
        <p:origin x="20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74620" y="5836288"/>
            <a:ext cx="30312360" cy="12415520"/>
          </a:xfrm>
        </p:spPr>
        <p:txBody>
          <a:bodyPr anchor="b"/>
          <a:lstStyle>
            <a:lvl1pPr algn="ctr">
              <a:defRPr sz="2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57700" y="18730598"/>
            <a:ext cx="26746200" cy="8609962"/>
          </a:xfrm>
        </p:spPr>
        <p:txBody>
          <a:bodyPr/>
          <a:lstStyle>
            <a:lvl1pPr marL="0" indent="0" algn="ctr">
              <a:buNone/>
              <a:defRPr sz="9360"/>
            </a:lvl1pPr>
            <a:lvl2pPr marL="1783080" indent="0" algn="ctr">
              <a:buNone/>
              <a:defRPr sz="7800"/>
            </a:lvl2pPr>
            <a:lvl3pPr marL="3566160" indent="0" algn="ctr">
              <a:buNone/>
              <a:defRPr sz="7020"/>
            </a:lvl3pPr>
            <a:lvl4pPr marL="5349240" indent="0" algn="ctr">
              <a:buNone/>
              <a:defRPr sz="6240"/>
            </a:lvl4pPr>
            <a:lvl5pPr marL="7132320" indent="0" algn="ctr">
              <a:buNone/>
              <a:defRPr sz="6240"/>
            </a:lvl5pPr>
            <a:lvl6pPr marL="8915400" indent="0" algn="ctr">
              <a:buNone/>
              <a:defRPr sz="6240"/>
            </a:lvl6pPr>
            <a:lvl7pPr marL="10698480" indent="0" algn="ctr">
              <a:buNone/>
              <a:defRPr sz="6240"/>
            </a:lvl7pPr>
            <a:lvl8pPr marL="12481560" indent="0" algn="ctr">
              <a:buNone/>
              <a:defRPr sz="6240"/>
            </a:lvl8pPr>
            <a:lvl9pPr marL="14264640" indent="0" algn="ctr">
              <a:buNone/>
              <a:defRPr sz="62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985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69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520334" y="1898650"/>
            <a:ext cx="7689533" cy="30221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51737" y="1898650"/>
            <a:ext cx="22622828" cy="30221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51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3163" y="8890646"/>
            <a:ext cx="30758130" cy="14834232"/>
          </a:xfrm>
        </p:spPr>
        <p:txBody>
          <a:bodyPr anchor="b"/>
          <a:lstStyle>
            <a:lvl1pPr>
              <a:defRPr sz="2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3163" y="23865216"/>
            <a:ext cx="30758130" cy="7800972"/>
          </a:xfrm>
        </p:spPr>
        <p:txBody>
          <a:bodyPr/>
          <a:lstStyle>
            <a:lvl1pPr marL="0" indent="0">
              <a:buNone/>
              <a:defRPr sz="9360">
                <a:solidFill>
                  <a:schemeClr val="tx1"/>
                </a:solidFill>
              </a:defRPr>
            </a:lvl1pPr>
            <a:lvl2pPr marL="1783080" indent="0">
              <a:buNone/>
              <a:defRPr sz="7800">
                <a:solidFill>
                  <a:schemeClr val="tx1">
                    <a:tint val="75000"/>
                  </a:schemeClr>
                </a:solidFill>
              </a:defRPr>
            </a:lvl2pPr>
            <a:lvl3pPr marL="3566160" indent="0">
              <a:buNone/>
              <a:defRPr sz="7020">
                <a:solidFill>
                  <a:schemeClr val="tx1">
                    <a:tint val="75000"/>
                  </a:schemeClr>
                </a:solidFill>
              </a:defRPr>
            </a:lvl3pPr>
            <a:lvl4pPr marL="534924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4pPr>
            <a:lvl5pPr marL="713232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5pPr>
            <a:lvl6pPr marL="891540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6pPr>
            <a:lvl7pPr marL="1069848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7pPr>
            <a:lvl8pPr marL="1248156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8pPr>
            <a:lvl9pPr marL="14264640" indent="0">
              <a:buNone/>
              <a:defRPr sz="6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04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51735" y="9493250"/>
            <a:ext cx="15156180" cy="226269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53685" y="9493250"/>
            <a:ext cx="15156180" cy="226269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34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1898658"/>
            <a:ext cx="30758130" cy="68929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384" y="8742048"/>
            <a:ext cx="15086526" cy="4284342"/>
          </a:xfrm>
        </p:spPr>
        <p:txBody>
          <a:bodyPr anchor="b"/>
          <a:lstStyle>
            <a:lvl1pPr marL="0" indent="0">
              <a:buNone/>
              <a:defRPr sz="9360" b="1"/>
            </a:lvl1pPr>
            <a:lvl2pPr marL="1783080" indent="0">
              <a:buNone/>
              <a:defRPr sz="7800" b="1"/>
            </a:lvl2pPr>
            <a:lvl3pPr marL="3566160" indent="0">
              <a:buNone/>
              <a:defRPr sz="7020" b="1"/>
            </a:lvl3pPr>
            <a:lvl4pPr marL="5349240" indent="0">
              <a:buNone/>
              <a:defRPr sz="6240" b="1"/>
            </a:lvl4pPr>
            <a:lvl5pPr marL="7132320" indent="0">
              <a:buNone/>
              <a:defRPr sz="6240" b="1"/>
            </a:lvl5pPr>
            <a:lvl6pPr marL="8915400" indent="0">
              <a:buNone/>
              <a:defRPr sz="6240" b="1"/>
            </a:lvl6pPr>
            <a:lvl7pPr marL="10698480" indent="0">
              <a:buNone/>
              <a:defRPr sz="6240" b="1"/>
            </a:lvl7pPr>
            <a:lvl8pPr marL="12481560" indent="0">
              <a:buNone/>
              <a:defRPr sz="6240" b="1"/>
            </a:lvl8pPr>
            <a:lvl9pPr marL="14264640" indent="0">
              <a:buNone/>
              <a:defRPr sz="6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56384" y="13026390"/>
            <a:ext cx="15086526" cy="191598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53687" y="8742048"/>
            <a:ext cx="15160825" cy="4284342"/>
          </a:xfrm>
        </p:spPr>
        <p:txBody>
          <a:bodyPr anchor="b"/>
          <a:lstStyle>
            <a:lvl1pPr marL="0" indent="0">
              <a:buNone/>
              <a:defRPr sz="9360" b="1"/>
            </a:lvl1pPr>
            <a:lvl2pPr marL="1783080" indent="0">
              <a:buNone/>
              <a:defRPr sz="7800" b="1"/>
            </a:lvl2pPr>
            <a:lvl3pPr marL="3566160" indent="0">
              <a:buNone/>
              <a:defRPr sz="7020" b="1"/>
            </a:lvl3pPr>
            <a:lvl4pPr marL="5349240" indent="0">
              <a:buNone/>
              <a:defRPr sz="6240" b="1"/>
            </a:lvl4pPr>
            <a:lvl5pPr marL="7132320" indent="0">
              <a:buNone/>
              <a:defRPr sz="6240" b="1"/>
            </a:lvl5pPr>
            <a:lvl6pPr marL="8915400" indent="0">
              <a:buNone/>
              <a:defRPr sz="6240" b="1"/>
            </a:lvl6pPr>
            <a:lvl7pPr marL="10698480" indent="0">
              <a:buNone/>
              <a:defRPr sz="6240" b="1"/>
            </a:lvl7pPr>
            <a:lvl8pPr marL="12481560" indent="0">
              <a:buNone/>
              <a:defRPr sz="6240" b="1"/>
            </a:lvl8pPr>
            <a:lvl9pPr marL="14264640" indent="0">
              <a:buNone/>
              <a:defRPr sz="62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53687" y="13026390"/>
            <a:ext cx="15160825" cy="1915985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919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75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465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2377440"/>
            <a:ext cx="11501794" cy="8321040"/>
          </a:xfrm>
        </p:spPr>
        <p:txBody>
          <a:bodyPr anchor="b"/>
          <a:lstStyle>
            <a:lvl1pPr>
              <a:defRPr sz="12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60825" y="5134618"/>
            <a:ext cx="18053685" cy="25342850"/>
          </a:xfrm>
        </p:spPr>
        <p:txBody>
          <a:bodyPr/>
          <a:lstStyle>
            <a:lvl1pPr>
              <a:defRPr sz="12480"/>
            </a:lvl1pPr>
            <a:lvl2pPr>
              <a:defRPr sz="10920"/>
            </a:lvl2pPr>
            <a:lvl3pPr>
              <a:defRPr sz="9360"/>
            </a:lvl3pPr>
            <a:lvl4pPr>
              <a:defRPr sz="7800"/>
            </a:lvl4pPr>
            <a:lvl5pPr>
              <a:defRPr sz="7800"/>
            </a:lvl5pPr>
            <a:lvl6pPr>
              <a:defRPr sz="7800"/>
            </a:lvl6pPr>
            <a:lvl7pPr>
              <a:defRPr sz="7800"/>
            </a:lvl7pPr>
            <a:lvl8pPr>
              <a:defRPr sz="7800"/>
            </a:lvl8pPr>
            <a:lvl9pPr>
              <a:defRPr sz="7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56380" y="10698480"/>
            <a:ext cx="11501794" cy="19820258"/>
          </a:xfrm>
        </p:spPr>
        <p:txBody>
          <a:bodyPr/>
          <a:lstStyle>
            <a:lvl1pPr marL="0" indent="0">
              <a:buNone/>
              <a:defRPr sz="6240"/>
            </a:lvl1pPr>
            <a:lvl2pPr marL="1783080" indent="0">
              <a:buNone/>
              <a:defRPr sz="5460"/>
            </a:lvl2pPr>
            <a:lvl3pPr marL="3566160" indent="0">
              <a:buNone/>
              <a:defRPr sz="4680"/>
            </a:lvl3pPr>
            <a:lvl4pPr marL="5349240" indent="0">
              <a:buNone/>
              <a:defRPr sz="3900"/>
            </a:lvl4pPr>
            <a:lvl5pPr marL="7132320" indent="0">
              <a:buNone/>
              <a:defRPr sz="3900"/>
            </a:lvl5pPr>
            <a:lvl6pPr marL="8915400" indent="0">
              <a:buNone/>
              <a:defRPr sz="3900"/>
            </a:lvl6pPr>
            <a:lvl7pPr marL="10698480" indent="0">
              <a:buNone/>
              <a:defRPr sz="3900"/>
            </a:lvl7pPr>
            <a:lvl8pPr marL="12481560" indent="0">
              <a:buNone/>
              <a:defRPr sz="3900"/>
            </a:lvl8pPr>
            <a:lvl9pPr marL="14264640" indent="0">
              <a:buNone/>
              <a:defRPr sz="3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682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380" y="2377440"/>
            <a:ext cx="11501794" cy="8321040"/>
          </a:xfrm>
        </p:spPr>
        <p:txBody>
          <a:bodyPr anchor="b"/>
          <a:lstStyle>
            <a:lvl1pPr>
              <a:defRPr sz="124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160825" y="5134618"/>
            <a:ext cx="18053685" cy="25342850"/>
          </a:xfrm>
        </p:spPr>
        <p:txBody>
          <a:bodyPr anchor="t"/>
          <a:lstStyle>
            <a:lvl1pPr marL="0" indent="0">
              <a:buNone/>
              <a:defRPr sz="12480"/>
            </a:lvl1pPr>
            <a:lvl2pPr marL="1783080" indent="0">
              <a:buNone/>
              <a:defRPr sz="10920"/>
            </a:lvl2pPr>
            <a:lvl3pPr marL="3566160" indent="0">
              <a:buNone/>
              <a:defRPr sz="9360"/>
            </a:lvl3pPr>
            <a:lvl4pPr marL="5349240" indent="0">
              <a:buNone/>
              <a:defRPr sz="7800"/>
            </a:lvl4pPr>
            <a:lvl5pPr marL="7132320" indent="0">
              <a:buNone/>
              <a:defRPr sz="7800"/>
            </a:lvl5pPr>
            <a:lvl6pPr marL="8915400" indent="0">
              <a:buNone/>
              <a:defRPr sz="7800"/>
            </a:lvl6pPr>
            <a:lvl7pPr marL="10698480" indent="0">
              <a:buNone/>
              <a:defRPr sz="7800"/>
            </a:lvl7pPr>
            <a:lvl8pPr marL="12481560" indent="0">
              <a:buNone/>
              <a:defRPr sz="7800"/>
            </a:lvl8pPr>
            <a:lvl9pPr marL="14264640" indent="0">
              <a:buNone/>
              <a:defRPr sz="7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56380" y="10698480"/>
            <a:ext cx="11501794" cy="19820258"/>
          </a:xfrm>
        </p:spPr>
        <p:txBody>
          <a:bodyPr/>
          <a:lstStyle>
            <a:lvl1pPr marL="0" indent="0">
              <a:buNone/>
              <a:defRPr sz="6240"/>
            </a:lvl1pPr>
            <a:lvl2pPr marL="1783080" indent="0">
              <a:buNone/>
              <a:defRPr sz="5460"/>
            </a:lvl2pPr>
            <a:lvl3pPr marL="3566160" indent="0">
              <a:buNone/>
              <a:defRPr sz="4680"/>
            </a:lvl3pPr>
            <a:lvl4pPr marL="5349240" indent="0">
              <a:buNone/>
              <a:defRPr sz="3900"/>
            </a:lvl4pPr>
            <a:lvl5pPr marL="7132320" indent="0">
              <a:buNone/>
              <a:defRPr sz="3900"/>
            </a:lvl5pPr>
            <a:lvl6pPr marL="8915400" indent="0">
              <a:buNone/>
              <a:defRPr sz="3900"/>
            </a:lvl6pPr>
            <a:lvl7pPr marL="10698480" indent="0">
              <a:buNone/>
              <a:defRPr sz="3900"/>
            </a:lvl7pPr>
            <a:lvl8pPr marL="12481560" indent="0">
              <a:buNone/>
              <a:defRPr sz="3900"/>
            </a:lvl8pPr>
            <a:lvl9pPr marL="14264640" indent="0">
              <a:buNone/>
              <a:defRPr sz="3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00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51735" y="1898658"/>
            <a:ext cx="30758130" cy="68929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1735" y="9493250"/>
            <a:ext cx="30758130" cy="226269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51735" y="33053028"/>
            <a:ext cx="802386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5AA84D-8EB1-4512-8C05-9CC95DDCA72C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2905" y="33053028"/>
            <a:ext cx="1203579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186005" y="33053028"/>
            <a:ext cx="8023860" cy="1898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3A35F-7F09-4FBA-A5B7-32CA681DA9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932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566160" rtl="0" eaLnBrk="1" latinLnBrk="0" hangingPunct="1">
        <a:lnSpc>
          <a:spcPct val="90000"/>
        </a:lnSpc>
        <a:spcBef>
          <a:spcPct val="0"/>
        </a:spcBef>
        <a:buNone/>
        <a:defRPr sz="17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91540" indent="-891540" algn="l" defTabSz="3566160" rtl="0" eaLnBrk="1" latinLnBrk="0" hangingPunct="1">
        <a:lnSpc>
          <a:spcPct val="90000"/>
        </a:lnSpc>
        <a:spcBef>
          <a:spcPts val="3900"/>
        </a:spcBef>
        <a:buFont typeface="Arial" panose="020B0604020202020204" pitchFamily="34" charset="0"/>
        <a:buChar char="•"/>
        <a:defRPr sz="10920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9360" kern="1200">
          <a:solidFill>
            <a:schemeClr val="tx1"/>
          </a:solidFill>
          <a:latin typeface="+mn-lt"/>
          <a:ea typeface="+mn-ea"/>
          <a:cs typeface="+mn-cs"/>
        </a:defRPr>
      </a:lvl2pPr>
      <a:lvl3pPr marL="445770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800" kern="1200">
          <a:solidFill>
            <a:schemeClr val="tx1"/>
          </a:solidFill>
          <a:latin typeface="+mn-lt"/>
          <a:ea typeface="+mn-ea"/>
          <a:cs typeface="+mn-cs"/>
        </a:defRPr>
      </a:lvl3pPr>
      <a:lvl4pPr marL="624078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4pPr>
      <a:lvl5pPr marL="802386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5pPr>
      <a:lvl6pPr marL="980694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6pPr>
      <a:lvl7pPr marL="1159002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7pPr>
      <a:lvl8pPr marL="1337310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8pPr>
      <a:lvl9pPr marL="15156180" indent="-891540" algn="l" defTabSz="3566160" rtl="0" eaLnBrk="1" latinLnBrk="0" hangingPunct="1">
        <a:lnSpc>
          <a:spcPct val="90000"/>
        </a:lnSpc>
        <a:spcBef>
          <a:spcPts val="1950"/>
        </a:spcBef>
        <a:buFont typeface="Arial" panose="020B0604020202020204" pitchFamily="34" charset="0"/>
        <a:buChar char="•"/>
        <a:defRPr sz="7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1pPr>
      <a:lvl2pPr marL="178308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2pPr>
      <a:lvl3pPr marL="356616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3pPr>
      <a:lvl4pPr marL="534924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4pPr>
      <a:lvl5pPr marL="713232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5pPr>
      <a:lvl6pPr marL="891540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7pPr>
      <a:lvl8pPr marL="1248156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8pPr>
      <a:lvl9pPr marL="14264640" algn="l" defTabSz="3566160" rtl="0" eaLnBrk="1" latinLnBrk="0" hangingPunct="1">
        <a:defRPr sz="7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B3B6FFF-25B6-4C89-B620-F368E6B21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284" y="5099635"/>
            <a:ext cx="25688925" cy="16125825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D2297394-C2E6-4BB2-BE7B-D3793B921AD3}"/>
              </a:ext>
            </a:extLst>
          </p:cNvPr>
          <p:cNvSpPr/>
          <p:nvPr/>
        </p:nvSpPr>
        <p:spPr>
          <a:xfrm rot="5400000">
            <a:off x="7595374" y="16330302"/>
            <a:ext cx="2370535" cy="630462"/>
          </a:xfrm>
          <a:custGeom>
            <a:avLst/>
            <a:gdLst>
              <a:gd name="connsiteX0" fmla="*/ 0 w 2387600"/>
              <a:gd name="connsiteY0" fmla="*/ 866490 h 2006600"/>
              <a:gd name="connsiteX1" fmla="*/ 1420760 w 2387600"/>
              <a:gd name="connsiteY1" fmla="*/ 866490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29950 h 2006600"/>
              <a:gd name="connsiteX7" fmla="*/ 0 w 2387600"/>
              <a:gd name="connsiteY7" fmla="*/ 86649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7600" h="2006600">
                <a:moveTo>
                  <a:pt x="0" y="866490"/>
                </a:moveTo>
                <a:lnTo>
                  <a:pt x="1810441" y="878065"/>
                </a:lnTo>
                <a:lnTo>
                  <a:pt x="1420760" y="0"/>
                </a:lnTo>
                <a:lnTo>
                  <a:pt x="2387600" y="1003300"/>
                </a:lnTo>
                <a:lnTo>
                  <a:pt x="1420760" y="2006600"/>
                </a:lnTo>
                <a:lnTo>
                  <a:pt x="1839377" y="1113102"/>
                </a:lnTo>
                <a:lnTo>
                  <a:pt x="0" y="1129950"/>
                </a:lnTo>
                <a:lnTo>
                  <a:pt x="0" y="866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2875" tIns="71438" rIns="142875" bIns="7143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13" dirty="0"/>
          </a:p>
        </p:txBody>
      </p:sp>
      <p:sp>
        <p:nvSpPr>
          <p:cNvPr id="9" name="Arrow: Right 7">
            <a:extLst>
              <a:ext uri="{FF2B5EF4-FFF2-40B4-BE49-F238E27FC236}">
                <a16:creationId xmlns:a16="http://schemas.microsoft.com/office/drawing/2014/main" id="{3B84C5A4-98E8-4389-8AEE-8AF46ABE888C}"/>
              </a:ext>
            </a:extLst>
          </p:cNvPr>
          <p:cNvSpPr/>
          <p:nvPr/>
        </p:nvSpPr>
        <p:spPr>
          <a:xfrm rot="5400000">
            <a:off x="25380461" y="16330302"/>
            <a:ext cx="2370535" cy="630462"/>
          </a:xfrm>
          <a:custGeom>
            <a:avLst/>
            <a:gdLst>
              <a:gd name="connsiteX0" fmla="*/ 0 w 2387600"/>
              <a:gd name="connsiteY0" fmla="*/ 866490 h 2006600"/>
              <a:gd name="connsiteX1" fmla="*/ 1420760 w 2387600"/>
              <a:gd name="connsiteY1" fmla="*/ 866490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29950 h 2006600"/>
              <a:gd name="connsiteX7" fmla="*/ 0 w 2387600"/>
              <a:gd name="connsiteY7" fmla="*/ 86649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7600" h="2006600">
                <a:moveTo>
                  <a:pt x="0" y="866490"/>
                </a:moveTo>
                <a:lnTo>
                  <a:pt x="1810441" y="878065"/>
                </a:lnTo>
                <a:lnTo>
                  <a:pt x="1420760" y="0"/>
                </a:lnTo>
                <a:lnTo>
                  <a:pt x="2387600" y="1003300"/>
                </a:lnTo>
                <a:lnTo>
                  <a:pt x="1420760" y="2006600"/>
                </a:lnTo>
                <a:lnTo>
                  <a:pt x="1839377" y="1113102"/>
                </a:lnTo>
                <a:lnTo>
                  <a:pt x="0" y="1129950"/>
                </a:lnTo>
                <a:lnTo>
                  <a:pt x="0" y="866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2875" tIns="71438" rIns="142875" bIns="7143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13" dirty="0"/>
          </a:p>
        </p:txBody>
      </p:sp>
      <p:sp>
        <p:nvSpPr>
          <p:cNvPr id="10" name="Arrow: Right 7">
            <a:extLst>
              <a:ext uri="{FF2B5EF4-FFF2-40B4-BE49-F238E27FC236}">
                <a16:creationId xmlns:a16="http://schemas.microsoft.com/office/drawing/2014/main" id="{01247742-A502-40D4-AE52-E63F29C2B3E8}"/>
              </a:ext>
            </a:extLst>
          </p:cNvPr>
          <p:cNvSpPr/>
          <p:nvPr/>
        </p:nvSpPr>
        <p:spPr>
          <a:xfrm rot="5400000">
            <a:off x="20023188" y="16330302"/>
            <a:ext cx="2370535" cy="630462"/>
          </a:xfrm>
          <a:custGeom>
            <a:avLst/>
            <a:gdLst>
              <a:gd name="connsiteX0" fmla="*/ 0 w 2387600"/>
              <a:gd name="connsiteY0" fmla="*/ 866490 h 2006600"/>
              <a:gd name="connsiteX1" fmla="*/ 1420760 w 2387600"/>
              <a:gd name="connsiteY1" fmla="*/ 866490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420760 w 2387600"/>
              <a:gd name="connsiteY5" fmla="*/ 1140110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40110 h 2006600"/>
              <a:gd name="connsiteX7" fmla="*/ 0 w 2387600"/>
              <a:gd name="connsiteY7" fmla="*/ 866490 h 2006600"/>
              <a:gd name="connsiteX0" fmla="*/ 0 w 2387600"/>
              <a:gd name="connsiteY0" fmla="*/ 866490 h 2006600"/>
              <a:gd name="connsiteX1" fmla="*/ 1810441 w 2387600"/>
              <a:gd name="connsiteY1" fmla="*/ 878065 h 2006600"/>
              <a:gd name="connsiteX2" fmla="*/ 1420760 w 2387600"/>
              <a:gd name="connsiteY2" fmla="*/ 0 h 2006600"/>
              <a:gd name="connsiteX3" fmla="*/ 2387600 w 2387600"/>
              <a:gd name="connsiteY3" fmla="*/ 1003300 h 2006600"/>
              <a:gd name="connsiteX4" fmla="*/ 1420760 w 2387600"/>
              <a:gd name="connsiteY4" fmla="*/ 2006600 h 2006600"/>
              <a:gd name="connsiteX5" fmla="*/ 1839377 w 2387600"/>
              <a:gd name="connsiteY5" fmla="*/ 1113102 h 2006600"/>
              <a:gd name="connsiteX6" fmla="*/ 0 w 2387600"/>
              <a:gd name="connsiteY6" fmla="*/ 1129950 h 2006600"/>
              <a:gd name="connsiteX7" fmla="*/ 0 w 2387600"/>
              <a:gd name="connsiteY7" fmla="*/ 866490 h 200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87600" h="2006600">
                <a:moveTo>
                  <a:pt x="0" y="866490"/>
                </a:moveTo>
                <a:lnTo>
                  <a:pt x="1810441" y="878065"/>
                </a:lnTo>
                <a:lnTo>
                  <a:pt x="1420760" y="0"/>
                </a:lnTo>
                <a:lnTo>
                  <a:pt x="2387600" y="1003300"/>
                </a:lnTo>
                <a:lnTo>
                  <a:pt x="1420760" y="2006600"/>
                </a:lnTo>
                <a:lnTo>
                  <a:pt x="1839377" y="1113102"/>
                </a:lnTo>
                <a:lnTo>
                  <a:pt x="0" y="1129950"/>
                </a:lnTo>
                <a:lnTo>
                  <a:pt x="0" y="86649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2875" tIns="71438" rIns="142875" bIns="7143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813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7623C97-8763-4115-9DF3-E78027AA2E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222713" y="13908504"/>
            <a:ext cx="1128379" cy="112919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234D1BE-4437-4070-8B4A-4BD0C92275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2657" y="11426711"/>
            <a:ext cx="3535680" cy="347167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40837C4-175B-468D-BDD5-0F48A497CE93}"/>
              </a:ext>
            </a:extLst>
          </p:cNvPr>
          <p:cNvSpPr txBox="1"/>
          <p:nvPr/>
        </p:nvSpPr>
        <p:spPr>
          <a:xfrm>
            <a:off x="20132638" y="14136826"/>
            <a:ext cx="2151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/>
              <a:t>C.M.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40171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536C9E7E-2BFE-4F2D-9724-419126B79842}"/>
              </a:ext>
            </a:extLst>
          </p:cNvPr>
          <p:cNvGrpSpPr/>
          <p:nvPr/>
        </p:nvGrpSpPr>
        <p:grpSpPr>
          <a:xfrm>
            <a:off x="9665619" y="3754604"/>
            <a:ext cx="15368827" cy="19731038"/>
            <a:chOff x="9665619" y="3754604"/>
            <a:chExt cx="15368827" cy="1973103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C099E1A-68FC-4529-9FE2-73E42C339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2511" y="13134024"/>
              <a:ext cx="15321935" cy="10351618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0B6599C-18F4-4407-87E1-A3D6718CB8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65619" y="3754604"/>
              <a:ext cx="15199645" cy="10009522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B3069ED-A66F-4002-9889-382090831B8C}"/>
              </a:ext>
            </a:extLst>
          </p:cNvPr>
          <p:cNvSpPr txBox="1"/>
          <p:nvPr/>
        </p:nvSpPr>
        <p:spPr>
          <a:xfrm>
            <a:off x="9882187" y="3727306"/>
            <a:ext cx="6256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/>
              <a:t>A</a:t>
            </a:r>
            <a:endParaRPr lang="en-US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34D08C-03F6-4396-BD52-D6946317E704}"/>
              </a:ext>
            </a:extLst>
          </p:cNvPr>
          <p:cNvSpPr txBox="1"/>
          <p:nvPr/>
        </p:nvSpPr>
        <p:spPr>
          <a:xfrm>
            <a:off x="9882187" y="13764126"/>
            <a:ext cx="6256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dirty="0"/>
              <a:t>B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9509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ECD8EFFD-E250-4219-8132-E9E4154AF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144" y="7117025"/>
            <a:ext cx="22973167" cy="219993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77E07C-FC4E-49C8-8EFF-7AD20DC0D5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127" y="8526628"/>
            <a:ext cx="2400300" cy="14373225"/>
          </a:xfrm>
          <a:prstGeom prst="rect">
            <a:avLst/>
          </a:prstGeom>
        </p:spPr>
      </p:pic>
      <p:sp>
        <p:nvSpPr>
          <p:cNvPr id="14" name="Arrow: Right 13">
            <a:extLst>
              <a:ext uri="{FF2B5EF4-FFF2-40B4-BE49-F238E27FC236}">
                <a16:creationId xmlns:a16="http://schemas.microsoft.com/office/drawing/2014/main" id="{20567ACA-6CE2-43C9-89E1-CDE4DC8BD7EF}"/>
              </a:ext>
            </a:extLst>
          </p:cNvPr>
          <p:cNvSpPr/>
          <p:nvPr/>
        </p:nvSpPr>
        <p:spPr>
          <a:xfrm flipH="1">
            <a:off x="15592928" y="17873773"/>
            <a:ext cx="6244413" cy="883454"/>
          </a:xfrm>
          <a:custGeom>
            <a:avLst/>
            <a:gdLst>
              <a:gd name="connsiteX0" fmla="*/ 0 w 9479280"/>
              <a:gd name="connsiteY0" fmla="*/ 190500 h 762000"/>
              <a:gd name="connsiteX1" fmla="*/ 7919443 w 9479280"/>
              <a:gd name="connsiteY1" fmla="*/ 190500 h 762000"/>
              <a:gd name="connsiteX2" fmla="*/ 7919443 w 9479280"/>
              <a:gd name="connsiteY2" fmla="*/ 0 h 762000"/>
              <a:gd name="connsiteX3" fmla="*/ 9479280 w 9479280"/>
              <a:gd name="connsiteY3" fmla="*/ 381000 h 762000"/>
              <a:gd name="connsiteX4" fmla="*/ 7919443 w 9479280"/>
              <a:gd name="connsiteY4" fmla="*/ 762000 h 762000"/>
              <a:gd name="connsiteX5" fmla="*/ 7919443 w 9479280"/>
              <a:gd name="connsiteY5" fmla="*/ 571500 h 762000"/>
              <a:gd name="connsiteX6" fmla="*/ 0 w 9479280"/>
              <a:gd name="connsiteY6" fmla="*/ 571500 h 762000"/>
              <a:gd name="connsiteX7" fmla="*/ 0 w 9479280"/>
              <a:gd name="connsiteY7" fmla="*/ 190500 h 762000"/>
              <a:gd name="connsiteX0" fmla="*/ 0 w 9479280"/>
              <a:gd name="connsiteY0" fmla="*/ 464820 h 1036320"/>
              <a:gd name="connsiteX1" fmla="*/ 7919443 w 9479280"/>
              <a:gd name="connsiteY1" fmla="*/ 464820 h 1036320"/>
              <a:gd name="connsiteX2" fmla="*/ 7645123 w 9479280"/>
              <a:gd name="connsiteY2" fmla="*/ 0 h 1036320"/>
              <a:gd name="connsiteX3" fmla="*/ 9479280 w 9479280"/>
              <a:gd name="connsiteY3" fmla="*/ 655320 h 1036320"/>
              <a:gd name="connsiteX4" fmla="*/ 7919443 w 9479280"/>
              <a:gd name="connsiteY4" fmla="*/ 1036320 h 1036320"/>
              <a:gd name="connsiteX5" fmla="*/ 7919443 w 9479280"/>
              <a:gd name="connsiteY5" fmla="*/ 845820 h 1036320"/>
              <a:gd name="connsiteX6" fmla="*/ 0 w 9479280"/>
              <a:gd name="connsiteY6" fmla="*/ 845820 h 1036320"/>
              <a:gd name="connsiteX7" fmla="*/ 0 w 9479280"/>
              <a:gd name="connsiteY7" fmla="*/ 464820 h 1036320"/>
              <a:gd name="connsiteX0" fmla="*/ 0 w 9479280"/>
              <a:gd name="connsiteY0" fmla="*/ 464820 h 1341120"/>
              <a:gd name="connsiteX1" fmla="*/ 7919443 w 9479280"/>
              <a:gd name="connsiteY1" fmla="*/ 464820 h 1341120"/>
              <a:gd name="connsiteX2" fmla="*/ 7645123 w 9479280"/>
              <a:gd name="connsiteY2" fmla="*/ 0 h 1341120"/>
              <a:gd name="connsiteX3" fmla="*/ 9479280 w 9479280"/>
              <a:gd name="connsiteY3" fmla="*/ 655320 h 1341120"/>
              <a:gd name="connsiteX4" fmla="*/ 7675603 w 9479280"/>
              <a:gd name="connsiteY4" fmla="*/ 1341120 h 1341120"/>
              <a:gd name="connsiteX5" fmla="*/ 7919443 w 9479280"/>
              <a:gd name="connsiteY5" fmla="*/ 845820 h 1341120"/>
              <a:gd name="connsiteX6" fmla="*/ 0 w 9479280"/>
              <a:gd name="connsiteY6" fmla="*/ 845820 h 1341120"/>
              <a:gd name="connsiteX7" fmla="*/ 0 w 9479280"/>
              <a:gd name="connsiteY7" fmla="*/ 46482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9280" h="1341120">
                <a:moveTo>
                  <a:pt x="0" y="464820"/>
                </a:moveTo>
                <a:lnTo>
                  <a:pt x="7919443" y="464820"/>
                </a:lnTo>
                <a:lnTo>
                  <a:pt x="7645123" y="0"/>
                </a:lnTo>
                <a:lnTo>
                  <a:pt x="9479280" y="655320"/>
                </a:lnTo>
                <a:lnTo>
                  <a:pt x="7675603" y="1341120"/>
                </a:lnTo>
                <a:lnTo>
                  <a:pt x="7919443" y="845820"/>
                </a:lnTo>
                <a:lnTo>
                  <a:pt x="0" y="845820"/>
                </a:lnTo>
                <a:lnTo>
                  <a:pt x="0" y="4648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250"/>
          </a:p>
        </p:txBody>
      </p:sp>
      <p:sp>
        <p:nvSpPr>
          <p:cNvPr id="15" name="Arrow: Right 13">
            <a:extLst>
              <a:ext uri="{FF2B5EF4-FFF2-40B4-BE49-F238E27FC236}">
                <a16:creationId xmlns:a16="http://schemas.microsoft.com/office/drawing/2014/main" id="{D6114825-EAB1-46DF-843A-A36CD3365228}"/>
              </a:ext>
            </a:extLst>
          </p:cNvPr>
          <p:cNvSpPr/>
          <p:nvPr/>
        </p:nvSpPr>
        <p:spPr>
          <a:xfrm>
            <a:off x="9348514" y="17884079"/>
            <a:ext cx="6244413" cy="883454"/>
          </a:xfrm>
          <a:custGeom>
            <a:avLst/>
            <a:gdLst>
              <a:gd name="connsiteX0" fmla="*/ 0 w 9479280"/>
              <a:gd name="connsiteY0" fmla="*/ 190500 h 762000"/>
              <a:gd name="connsiteX1" fmla="*/ 7919443 w 9479280"/>
              <a:gd name="connsiteY1" fmla="*/ 190500 h 762000"/>
              <a:gd name="connsiteX2" fmla="*/ 7919443 w 9479280"/>
              <a:gd name="connsiteY2" fmla="*/ 0 h 762000"/>
              <a:gd name="connsiteX3" fmla="*/ 9479280 w 9479280"/>
              <a:gd name="connsiteY3" fmla="*/ 381000 h 762000"/>
              <a:gd name="connsiteX4" fmla="*/ 7919443 w 9479280"/>
              <a:gd name="connsiteY4" fmla="*/ 762000 h 762000"/>
              <a:gd name="connsiteX5" fmla="*/ 7919443 w 9479280"/>
              <a:gd name="connsiteY5" fmla="*/ 571500 h 762000"/>
              <a:gd name="connsiteX6" fmla="*/ 0 w 9479280"/>
              <a:gd name="connsiteY6" fmla="*/ 571500 h 762000"/>
              <a:gd name="connsiteX7" fmla="*/ 0 w 9479280"/>
              <a:gd name="connsiteY7" fmla="*/ 190500 h 762000"/>
              <a:gd name="connsiteX0" fmla="*/ 0 w 9479280"/>
              <a:gd name="connsiteY0" fmla="*/ 464820 h 1036320"/>
              <a:gd name="connsiteX1" fmla="*/ 7919443 w 9479280"/>
              <a:gd name="connsiteY1" fmla="*/ 464820 h 1036320"/>
              <a:gd name="connsiteX2" fmla="*/ 7645123 w 9479280"/>
              <a:gd name="connsiteY2" fmla="*/ 0 h 1036320"/>
              <a:gd name="connsiteX3" fmla="*/ 9479280 w 9479280"/>
              <a:gd name="connsiteY3" fmla="*/ 655320 h 1036320"/>
              <a:gd name="connsiteX4" fmla="*/ 7919443 w 9479280"/>
              <a:gd name="connsiteY4" fmla="*/ 1036320 h 1036320"/>
              <a:gd name="connsiteX5" fmla="*/ 7919443 w 9479280"/>
              <a:gd name="connsiteY5" fmla="*/ 845820 h 1036320"/>
              <a:gd name="connsiteX6" fmla="*/ 0 w 9479280"/>
              <a:gd name="connsiteY6" fmla="*/ 845820 h 1036320"/>
              <a:gd name="connsiteX7" fmla="*/ 0 w 9479280"/>
              <a:gd name="connsiteY7" fmla="*/ 464820 h 1036320"/>
              <a:gd name="connsiteX0" fmla="*/ 0 w 9479280"/>
              <a:gd name="connsiteY0" fmla="*/ 464820 h 1341120"/>
              <a:gd name="connsiteX1" fmla="*/ 7919443 w 9479280"/>
              <a:gd name="connsiteY1" fmla="*/ 464820 h 1341120"/>
              <a:gd name="connsiteX2" fmla="*/ 7645123 w 9479280"/>
              <a:gd name="connsiteY2" fmla="*/ 0 h 1341120"/>
              <a:gd name="connsiteX3" fmla="*/ 9479280 w 9479280"/>
              <a:gd name="connsiteY3" fmla="*/ 655320 h 1341120"/>
              <a:gd name="connsiteX4" fmla="*/ 7675603 w 9479280"/>
              <a:gd name="connsiteY4" fmla="*/ 1341120 h 1341120"/>
              <a:gd name="connsiteX5" fmla="*/ 7919443 w 9479280"/>
              <a:gd name="connsiteY5" fmla="*/ 845820 h 1341120"/>
              <a:gd name="connsiteX6" fmla="*/ 0 w 9479280"/>
              <a:gd name="connsiteY6" fmla="*/ 845820 h 1341120"/>
              <a:gd name="connsiteX7" fmla="*/ 0 w 9479280"/>
              <a:gd name="connsiteY7" fmla="*/ 46482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79280" h="1341120">
                <a:moveTo>
                  <a:pt x="0" y="464820"/>
                </a:moveTo>
                <a:lnTo>
                  <a:pt x="7919443" y="464820"/>
                </a:lnTo>
                <a:lnTo>
                  <a:pt x="7645123" y="0"/>
                </a:lnTo>
                <a:lnTo>
                  <a:pt x="9479280" y="655320"/>
                </a:lnTo>
                <a:lnTo>
                  <a:pt x="7675603" y="1341120"/>
                </a:lnTo>
                <a:lnTo>
                  <a:pt x="7919443" y="845820"/>
                </a:lnTo>
                <a:lnTo>
                  <a:pt x="0" y="845820"/>
                </a:lnTo>
                <a:lnTo>
                  <a:pt x="0" y="4648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14300" tIns="57150" rIns="114300" bIns="571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2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E865ABA-7C2A-407B-8D88-358B9A47FBE4}"/>
              </a:ext>
            </a:extLst>
          </p:cNvPr>
          <p:cNvSpPr txBox="1"/>
          <p:nvPr/>
        </p:nvSpPr>
        <p:spPr>
          <a:xfrm>
            <a:off x="29693936" y="8386027"/>
            <a:ext cx="1347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H</a:t>
            </a:r>
            <a:endParaRPr lang="en-US" sz="2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F5C389-82C4-434C-98CE-9ACC15610428}"/>
              </a:ext>
            </a:extLst>
          </p:cNvPr>
          <p:cNvSpPr txBox="1"/>
          <p:nvPr/>
        </p:nvSpPr>
        <p:spPr>
          <a:xfrm>
            <a:off x="29920427" y="21330193"/>
            <a:ext cx="1347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/>
              <a:t>L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31469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EBDC5D81-914E-4E96-8F00-3361D36A250A}"/>
              </a:ext>
            </a:extLst>
          </p:cNvPr>
          <p:cNvGrpSpPr/>
          <p:nvPr/>
        </p:nvGrpSpPr>
        <p:grpSpPr>
          <a:xfrm>
            <a:off x="862015" y="8877801"/>
            <a:ext cx="32326167" cy="14032591"/>
            <a:chOff x="862015" y="8877801"/>
            <a:chExt cx="32326167" cy="14032591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8E45ED04-9385-4665-BD57-E266A97013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8697" y="9027253"/>
              <a:ext cx="16159485" cy="1388313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62743EC-6186-4E6E-9419-8AF400B36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015" y="8877801"/>
              <a:ext cx="16159486" cy="13828915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C50BF22-E484-4F52-97D3-360EB687D43C}"/>
                </a:ext>
              </a:extLst>
            </p:cNvPr>
            <p:cNvSpPr txBox="1"/>
            <p:nvPr/>
          </p:nvSpPr>
          <p:spPr>
            <a:xfrm>
              <a:off x="862015" y="9027253"/>
              <a:ext cx="11550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A</a:t>
              </a:r>
              <a:endParaRPr lang="en-US" sz="2000" dirty="0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71845D-98E4-4712-BD15-308A3FA472FD}"/>
                </a:ext>
              </a:extLst>
            </p:cNvPr>
            <p:cNvSpPr txBox="1"/>
            <p:nvPr/>
          </p:nvSpPr>
          <p:spPr>
            <a:xfrm>
              <a:off x="17253284" y="9027253"/>
              <a:ext cx="11550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/>
                <a:t>B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29544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232</TotalTime>
  <Words>10</Words>
  <Application>Microsoft Office PowerPoint</Application>
  <PresentationFormat>Custom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srinivas D</dc:creator>
  <cp:lastModifiedBy>srinivas D</cp:lastModifiedBy>
  <cp:revision>28</cp:revision>
  <dcterms:created xsi:type="dcterms:W3CDTF">2020-11-25T04:25:45Z</dcterms:created>
  <dcterms:modified xsi:type="dcterms:W3CDTF">2020-11-29T03:30:56Z</dcterms:modified>
</cp:coreProperties>
</file>