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5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8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27710-80D0-4C56-9755-6343A4FF2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6172A5-91A5-4034-80D4-94D662291E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DE881-5A34-4724-84F1-8D0F84E69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7D880F-28A7-4A04-8F61-CCC063E2B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A0621-2862-4BF3-A5DF-5AE946464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6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9A38D-CCCC-4325-A83C-FB96E3DE1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F0F03C-685B-41BE-840E-7F52C2B3A2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37F41B-64B6-46ED-88EA-2FF97F0D4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6FF81-B787-4199-8E1B-060077CE4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B2F9E-F735-4B79-A8B6-ACFB84232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283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A644CF-DECF-4643-A3E1-6DA5337B15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8857A6-F3C7-4B44-A913-AA3A08D55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6768FE-C6E8-481D-A647-426049798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6BF47B-989F-47A2-B066-C43F14AB9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4D46C-874D-42E0-928A-C84D6B71F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71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3B633-444F-4AB0-AE2F-82AD7B089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7AFAE9-81A5-456F-822C-D535434C9D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516D35-D591-4270-831F-D8403573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7CCF9-949B-432C-85BA-98CDD3E04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0356C-62FB-46E0-9DB7-720BFA4DB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144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4B6B6-50E1-46B8-83C5-E444414C8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E838E2-28AE-4DC3-834A-D9D8F4F8C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F19877-17E3-4E1F-9228-817B14D90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B9872-2F83-4B40-8F4F-39BE5A5EE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231A7-0C4F-4D16-BE3C-61225FB7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090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31D6-AC04-4CDF-A0D8-E9D0ED67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5322F6-1415-4EC5-944A-DA5ECD668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81F0C3-D048-481F-83C2-8A4666E1A7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36DA4-6213-4E12-BF9B-FE2F7D6F7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913A79-BC84-4492-A4BB-37DAC0DD7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2B3DC-5B8B-48C8-A9C8-747940152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85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FAF08-7A0A-4027-B7C6-AA03D9A21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4A49D-A99F-4A44-A031-D040BDEEF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EE0776-44A9-4814-AB40-39E1E2FAE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B80220-AB6A-4606-A38E-546212813B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6470528-E95C-44C2-936A-C718C5AE50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D446FD-5B86-4639-9AF4-41E21CD5F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17C4E6-877E-49C4-AC7A-5D22C0A74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D3E328-97DC-4AD2-8ACA-631453B99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633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CD6A7C-2346-4EC0-8D6B-F61982E1A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F0F2AE-BC0B-42FE-8039-0FCB3057B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646906-CA5B-4953-9E37-54B6A22B5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B027DF-0857-45A8-B42F-8B24FF812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636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299E26-B189-41D4-B489-6D7A23C3C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5E5C-B12B-47C6-9A6A-6DE57382A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3CF803-9F1C-46A5-8084-8816F3C2A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91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08A5-01B6-4C67-81E0-98BBAADBB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0CD8CD-9DAD-4782-B21E-2F758485A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DAA1E-D678-4993-84CB-C3ECA95BA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0196D3-ACE0-4998-B142-DD443AD80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3EF60A-3E70-4817-B276-7877D81EA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BC5401-54B9-4E96-9568-E9767C823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043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9043F-270A-43D8-BCF8-3DAFE8C52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920770-317A-4D28-ACD4-BCE897201D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498D9D-D6BA-4911-AB36-D6D06B823B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666460-6440-47E5-969E-EC93404AF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65D07-B06B-43BE-9150-7800EDD7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9419F0-5E23-4A8A-A7E2-25782C82B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BBA1AA-2F2A-4DF3-8338-F78635660A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097FA9-8B26-445D-B1E5-6587FC32F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66151D-F153-40F9-A070-9522E567F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246AF-5A7C-4A77-9086-A7EC02229802}" type="datetimeFigureOut">
              <a:rPr lang="en-US" smtClean="0"/>
              <a:t>3/21/2021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CD478-B7F1-4677-8D43-62DD9B2CD9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D7B16-63F7-41C7-823E-E20822B39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0C624-51CA-4BFC-BB79-A7C0BBC17F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0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DC39DDC-4DDE-4789-BDAA-D0805D306C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7" t="12270" r="15211" b="10266"/>
          <a:stretch/>
        </p:blipFill>
        <p:spPr>
          <a:xfrm>
            <a:off x="3747356" y="841472"/>
            <a:ext cx="4813223" cy="531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84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65EA75-E6FF-4991-B9AA-76CCA91840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0" t="22658" r="9193" b="26871"/>
          <a:stretch/>
        </p:blipFill>
        <p:spPr>
          <a:xfrm>
            <a:off x="3107838" y="1553918"/>
            <a:ext cx="5879088" cy="3461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04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B6B66D-4EF5-4631-8C48-6BBFE5E6CB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5" t="27567" r="18220" b="17546"/>
          <a:stretch/>
        </p:blipFill>
        <p:spPr>
          <a:xfrm>
            <a:off x="3758577" y="1890508"/>
            <a:ext cx="4588829" cy="376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20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0A4868-BE16-4AED-835F-4A0DA3AD2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9" t="19796" r="12122" b="5194"/>
          <a:stretch/>
        </p:blipFill>
        <p:spPr>
          <a:xfrm>
            <a:off x="3461256" y="1357574"/>
            <a:ext cx="5318106" cy="514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2443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2344DF-0CF3-4B86-AA5C-5316C60117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1" t="4253" r="33582" b="21963"/>
          <a:stretch/>
        </p:blipFill>
        <p:spPr>
          <a:xfrm>
            <a:off x="286100" y="252442"/>
            <a:ext cx="3399549" cy="50600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8DCDB8-757F-4F99-AC88-D9696B3BD9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3" t="10060" r="11964" b="15338"/>
          <a:stretch/>
        </p:blipFill>
        <p:spPr>
          <a:xfrm>
            <a:off x="4549561" y="751715"/>
            <a:ext cx="5217129" cy="511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32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F9DD00-C9CA-45E8-B2D5-08290398CF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93" t="8999" r="13073" b="15501"/>
          <a:stretch/>
        </p:blipFill>
        <p:spPr>
          <a:xfrm>
            <a:off x="779764" y="560982"/>
            <a:ext cx="5003956" cy="51778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E5ED596-A3F4-491D-BD33-E67080F24C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9" t="3436" r="14657" b="12638"/>
          <a:stretch/>
        </p:blipFill>
        <p:spPr>
          <a:xfrm>
            <a:off x="6327872" y="617079"/>
            <a:ext cx="4790783" cy="575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6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43CEB4-565D-4D2A-A254-76647122F8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1" t="19796" r="12439" b="25726"/>
          <a:stretch/>
        </p:blipFill>
        <p:spPr>
          <a:xfrm>
            <a:off x="521713" y="364638"/>
            <a:ext cx="5654696" cy="37361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95F167-CA55-4895-8E6F-13A7E9BC8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5" t="19304" r="4125" b="22945"/>
          <a:stretch/>
        </p:blipFill>
        <p:spPr>
          <a:xfrm>
            <a:off x="3971750" y="1323916"/>
            <a:ext cx="5374204" cy="3960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245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FC45EE-9B5E-4DA4-ACC9-35841CE88F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9" t="18487" r="15369" b="19264"/>
          <a:stretch/>
        </p:blipFill>
        <p:spPr>
          <a:xfrm>
            <a:off x="488055" y="230002"/>
            <a:ext cx="4897368" cy="40509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730F6D-C8BA-4FB0-922A-F876C29381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0" t="5644" r="24175" b="18282"/>
          <a:stretch/>
        </p:blipFill>
        <p:spPr>
          <a:xfrm>
            <a:off x="7259103" y="308539"/>
            <a:ext cx="3685650" cy="52171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44AF8C-1ACD-47D3-92D2-7F255C8F86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6" t="10716" r="13231" b="17628"/>
          <a:stretch/>
        </p:blipFill>
        <p:spPr>
          <a:xfrm>
            <a:off x="3685648" y="734886"/>
            <a:ext cx="5015177" cy="491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65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santosh singh</dc:creator>
  <cp:lastModifiedBy>santosh singh</cp:lastModifiedBy>
  <cp:revision>11</cp:revision>
  <dcterms:created xsi:type="dcterms:W3CDTF">2021-03-21T16:36:49Z</dcterms:created>
  <dcterms:modified xsi:type="dcterms:W3CDTF">2021-03-23T12:24:38Z</dcterms:modified>
</cp:coreProperties>
</file>