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32" y="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1D53E-C1BA-4861-8130-AACBB222EB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D6B39A-E99B-485C-94A7-07F2F0408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19F907-D322-49D1-A9E3-97A3C9271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86FAE8-C832-417E-854C-6E4C3A55A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5A738B-15DD-4009-AA7E-2258C5D10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576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40B7ED-3752-4876-B7AA-3F7A488DF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2BBFAB-1F7E-4B00-B32C-277860587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BCAF6-733E-471C-AFF0-DBCF4898C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DF5F8-FD9A-4F11-9F99-907EDE8EB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FDB13-E47B-42D2-992F-B54956E1A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29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77B0CB-A3F3-4DFB-B255-64D5FD2B67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3DBD5B-5703-44BC-B079-FCB17CA5A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A290D-252B-4363-8D3E-E4E984BDC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9CA47-1B5F-4034-92FF-FDB667980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076EF-A012-4A72-9737-4CEC9DF25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9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08F83-9991-42BA-8D12-60207B2EB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4EED24-EE5C-4E55-9930-76433ED217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A5515F-7AC9-49BA-B957-32E9F259C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950B50-AA09-4E55-B6C8-6776E88D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1FE65-A210-49FD-9B26-B0AA6FDF8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854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0CA10-F23A-4461-90FE-EBD55215E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3420B9-C456-4EDA-A759-575CFB067A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2AD8FE-8747-4B7D-9D70-C0AACB218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A4B41D-9BBD-4C44-A654-3EC0CAF6D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D5EEE7-ACD3-48CF-A1B8-EB8C43BF2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152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E5DB9-5787-4047-AD8E-506689D18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37A262-9CBE-423C-963A-9E89E75B2C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0DFCE7-D76F-4318-B00D-B289823590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0CAAF-DCEF-43E5-907B-EAE145234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B9A8EA-0092-4C6E-A0A1-42893697B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99C223-7CD8-46AF-84D1-267F6F4B3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80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F763E-B625-44ED-AB22-3DAA52911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8C990F-8B2F-4149-8A64-CCE637C94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4E8311-F87D-49A7-85E6-D4D25A775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783C5-DC78-4637-8550-B6B345B296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41A149-4508-40C7-B19E-ADDB1E7E4D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CFA490-BE7F-4CD4-A8C9-0C0D35685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13FAEB-4528-4C92-B420-0C4439C8A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E1647B-672E-4DC2-8C69-7202207CE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73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5194E-DE3A-4EF2-8CAD-8B45A96A3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ED8E51-A39B-454A-B0A8-CF06BEFDE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7EAD2F-9759-4EDD-A3CD-7F864D2AA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99333B-08F5-4D79-9EA6-FDE85AA14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992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E8D954-82A3-4C66-8A2F-1C7168FB7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039D9F-0BAE-4DD5-853F-3DD1AF31E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E21C03-846D-47B1-B16E-766312ECB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214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6FFDE-5CEE-49F2-8B40-09A4E2D4C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8BAC1-D599-4737-9D92-C80061E22F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71F5F9-0ECC-492D-A254-1868DAE765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C7A1E-A675-4627-B4BE-CFB74684E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D89A45-F2C8-495F-A3CC-8CC9B63B6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6C5009-01F3-4320-B0F7-468B37F0B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20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E1A32-2824-4CC5-B5E4-CE7F28C9F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B8911F-9788-492F-8B41-DC865E1D28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D5805D-A9AF-4342-9749-077E3C93EE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301694-6252-4C47-A464-5750B329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C6B790-9D75-4E47-AC54-03DCF8FCC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7A7F1D-8EF7-4271-AA93-B7758C9CF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178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0FDA8F-950B-4ECC-B4F4-F30161248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01D605-E375-4EBB-8274-CACED9274E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3E6066-2FB7-41CF-BBD6-202E640867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72C86-853C-4496-91CC-0B20312A60D8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03190-8FB4-4A62-9A11-D0E27E3666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E61D5A-5C06-4512-95CA-AE65598E4D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EADDB-E844-475D-8649-EF61C2A4F5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1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"/><Relationship Id="rId4" Type="http://schemas.openxmlformats.org/officeDocument/2006/relationships/image" Target="../media/image1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7" Type="http://schemas.openxmlformats.org/officeDocument/2006/relationships/image" Target="../media/image22.tif"/><Relationship Id="rId2" Type="http://schemas.openxmlformats.org/officeDocument/2006/relationships/image" Target="../media/image17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if"/><Relationship Id="rId5" Type="http://schemas.openxmlformats.org/officeDocument/2006/relationships/image" Target="../media/image20.tif"/><Relationship Id="rId4" Type="http://schemas.openxmlformats.org/officeDocument/2006/relationships/image" Target="../media/image19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5649BE-DF77-4045-B62F-657D9CF774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1" t="22263" r="10287" b="9481"/>
          <a:stretch/>
        </p:blipFill>
        <p:spPr>
          <a:xfrm>
            <a:off x="469784" y="1249959"/>
            <a:ext cx="4899172" cy="46810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A1576BB-35B5-466B-A6F3-F345D09175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0" t="10886" r="17537" b="10336"/>
          <a:stretch/>
        </p:blipFill>
        <p:spPr>
          <a:xfrm>
            <a:off x="6014909" y="612397"/>
            <a:ext cx="3003258" cy="39960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3560743-B94A-437E-9079-7629BF388F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" t="26911" r="11661" b="30397"/>
          <a:stretch/>
        </p:blipFill>
        <p:spPr>
          <a:xfrm>
            <a:off x="5368956" y="3212984"/>
            <a:ext cx="5349380" cy="292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86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B373448-B7A1-4B74-8693-E4B55BD818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5" t="13333" r="11875" b="18410"/>
          <a:stretch/>
        </p:blipFill>
        <p:spPr>
          <a:xfrm>
            <a:off x="847288" y="453006"/>
            <a:ext cx="2525088" cy="25479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EB9633-F575-4DC9-8487-507B03FBCF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7" t="12721" r="13222" b="18777"/>
          <a:stretch/>
        </p:blipFill>
        <p:spPr>
          <a:xfrm>
            <a:off x="5125673" y="302004"/>
            <a:ext cx="2382474" cy="25413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1765E91-CC0D-4233-8F86-F2DB8280C7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9" t="18593" r="17527" b="21223"/>
          <a:stretch/>
        </p:blipFill>
        <p:spPr>
          <a:xfrm>
            <a:off x="939569" y="3885119"/>
            <a:ext cx="2432807" cy="2519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14ADD2-63F1-44DE-8A56-8887FF6B99C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4" t="24220" r="11606" b="27462"/>
          <a:stretch/>
        </p:blipFill>
        <p:spPr>
          <a:xfrm>
            <a:off x="3886898" y="3242344"/>
            <a:ext cx="4932728" cy="3313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013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D188E0-E97D-40E4-B453-EFF6E54C49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6" t="36575" r="1380" b="34801"/>
          <a:stretch/>
        </p:blipFill>
        <p:spPr>
          <a:xfrm>
            <a:off x="771788" y="476075"/>
            <a:ext cx="5125673" cy="1963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797C67-B52B-44DF-B362-63FADD0BC1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t="35565" r="9185" b="38716"/>
          <a:stretch/>
        </p:blipFill>
        <p:spPr>
          <a:xfrm>
            <a:off x="1040234" y="2950828"/>
            <a:ext cx="4966284" cy="17637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0ECBEA-C74E-46A0-9809-07F5FF9057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6" t="17858" r="16719" b="13640"/>
          <a:stretch/>
        </p:blipFill>
        <p:spPr>
          <a:xfrm>
            <a:off x="6560189" y="190850"/>
            <a:ext cx="2428613" cy="32381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A0A2972-BFF2-43D3-9798-63FA9755181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5" t="26911" r="9858" b="29174"/>
          <a:stretch/>
        </p:blipFill>
        <p:spPr>
          <a:xfrm>
            <a:off x="8831507" y="707553"/>
            <a:ext cx="3089250" cy="18733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F85FD55-D94E-4D3A-BE68-FF618BC8285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1" t="21651" r="10252" b="15719"/>
          <a:stretch/>
        </p:blipFill>
        <p:spPr>
          <a:xfrm>
            <a:off x="5133012" y="2086760"/>
            <a:ext cx="5125673" cy="429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550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D46DE83-0407-4FCA-8A2C-1A8A25CE82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8" r="15088" b="17921"/>
          <a:stretch/>
        </p:blipFill>
        <p:spPr>
          <a:xfrm>
            <a:off x="511729" y="218115"/>
            <a:ext cx="3372374" cy="39699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D5FE09-5BB0-4D91-8FAD-E473F23D71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0" t="5505" r="9968" b="15596"/>
          <a:stretch/>
        </p:blipFill>
        <p:spPr>
          <a:xfrm>
            <a:off x="7709482" y="218115"/>
            <a:ext cx="4194495" cy="35227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561EA97-CF78-41C6-A0C7-D2639F12C6B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9" t="16269" r="14021" b="19755"/>
          <a:stretch/>
        </p:blipFill>
        <p:spPr>
          <a:xfrm>
            <a:off x="3028426" y="1235279"/>
            <a:ext cx="5821959" cy="43874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10B8090-380A-4069-A871-058D2A1C15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3" t="15535" r="17457" b="18012"/>
          <a:stretch/>
        </p:blipFill>
        <p:spPr>
          <a:xfrm>
            <a:off x="1627464" y="3595520"/>
            <a:ext cx="3028426" cy="261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918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5EAB7B-D3BB-40EE-92EB-4882B2CA45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5" t="20061" r="13379" b="23425"/>
          <a:stretch/>
        </p:blipFill>
        <p:spPr>
          <a:xfrm>
            <a:off x="352339" y="318781"/>
            <a:ext cx="3103926" cy="23781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38B4698-4088-48F6-AEAE-3A04260825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2" t="4647" r="15326" b="14251"/>
          <a:stretch/>
        </p:blipFill>
        <p:spPr>
          <a:xfrm>
            <a:off x="4404221" y="159391"/>
            <a:ext cx="2768366" cy="30471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03E831-E9DD-4111-A181-4CC98158033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 t="19449" r="16245" b="17432"/>
          <a:stretch/>
        </p:blipFill>
        <p:spPr>
          <a:xfrm>
            <a:off x="813734" y="3326237"/>
            <a:ext cx="3649210" cy="303219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325848-9A6F-4E94-A3D2-7C3FE37D8D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8" t="10030" r="14482" b="16697"/>
          <a:stretch/>
        </p:blipFill>
        <p:spPr>
          <a:xfrm>
            <a:off x="8120543" y="0"/>
            <a:ext cx="3540153" cy="311846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827A65A-F056-4130-ACF8-731593EC80E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3" t="19449" r="11571" b="24159"/>
          <a:stretch/>
        </p:blipFill>
        <p:spPr>
          <a:xfrm>
            <a:off x="8741328" y="3559031"/>
            <a:ext cx="2919368" cy="201170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F3DC12B-51DA-4C0F-82C2-C2DEBB9542A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4" t="7284" r="13415" b="12171"/>
          <a:stretch/>
        </p:blipFill>
        <p:spPr>
          <a:xfrm>
            <a:off x="3338818" y="499569"/>
            <a:ext cx="5587068" cy="552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089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75CD85-1A23-425B-807A-8B539ACA2D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7" t="18703" r="14699" b="20370"/>
          <a:stretch/>
        </p:blipFill>
        <p:spPr>
          <a:xfrm>
            <a:off x="648447" y="1275229"/>
            <a:ext cx="5105400" cy="4178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18F233-93F0-48DE-B025-19BC667286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1" t="5000" r="17637" b="15741"/>
          <a:stretch/>
        </p:blipFill>
        <p:spPr>
          <a:xfrm>
            <a:off x="7440705" y="1393265"/>
            <a:ext cx="3460377" cy="380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9385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9251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santosh singh</dc:creator>
  <cp:lastModifiedBy>santosh singh</cp:lastModifiedBy>
  <cp:revision>23</cp:revision>
  <dcterms:created xsi:type="dcterms:W3CDTF">2021-03-24T19:23:51Z</dcterms:created>
  <dcterms:modified xsi:type="dcterms:W3CDTF">2021-03-31T05:35:06Z</dcterms:modified>
</cp:coreProperties>
</file>