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C8B8E-9739-441D-9E2E-1E74C016D3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AF7B4C-1899-4A50-85A8-CF635DACFF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F9D1F2-B439-4435-A9FD-91A5AFE48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32A7E-9C4F-44E8-B54E-9843BD666C87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28CE39-51A5-45D5-ABF2-FC516AD6D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4EDE15-2A5F-4B3A-A2C8-35C9AC58E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5F82-B145-4233-A8C2-E5577F7FC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590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65551-6BC0-49FD-9567-C2ABB2943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DDFE7D-286C-4524-BC3D-A5D2A8E031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85AAE5-47D2-41AD-A568-6723166B7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32A7E-9C4F-44E8-B54E-9843BD666C87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E5FAD6-F3A9-47A5-82F4-1F07DB6B1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F42676-DAE4-49D3-AC6A-9C3975511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5F82-B145-4233-A8C2-E5577F7FC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90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C4202E-617B-41E8-8AD4-E4C17650B2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357D69-85EB-4933-9EA4-922D10D8C3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87EBF3-3E75-4879-BE06-41C45AF5E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32A7E-9C4F-44E8-B54E-9843BD666C87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A4832C-9DC2-4226-8F21-D546334CE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D6559D-5E44-4351-87C1-F858C3E63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5F82-B145-4233-A8C2-E5577F7FC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343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ADB69-C535-4861-A392-67BA0CFEF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4EBA1-1698-4C34-A0A4-7E911FC15E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B80E32-06F9-48D0-B392-149A2957F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32A7E-9C4F-44E8-B54E-9843BD666C87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F576F1-DCB3-40CE-8D7A-37ED74CA6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839EFE-486B-42F4-8471-591A9C966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5F82-B145-4233-A8C2-E5577F7FC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207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008E5-5426-4298-8800-3AB831E2E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11446C-98BE-4649-A422-6E972D5C6E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B2C4B-AE92-4E93-8614-8EAAA766A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32A7E-9C4F-44E8-B54E-9843BD666C87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ED9405-B3CE-4DDA-8C86-B8E39FFF5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B8956-5547-46FD-B1AA-7AC8D8CFD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5F82-B145-4233-A8C2-E5577F7FC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703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AD80B-666D-437E-8EAC-D27D5DD09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D78BEB-BA0B-44C3-8F16-466BE645D6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484F2A-7FEC-4FB4-9CAA-BCC260913B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45CFC2-87D4-4DE5-8BE3-C709CD309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32A7E-9C4F-44E8-B54E-9843BD666C87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D705ED-025B-4DF0-859E-830D152D5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F69120-0ED2-4C47-B20C-E0B312F42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5F82-B145-4233-A8C2-E5577F7FC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034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B9A59-00BF-460F-BAF9-7FF43DA70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4144A5-D7F1-4022-BD0E-D633BF14DF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ADBA23-948C-47DA-9B01-C19B5C49BF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A64AB4-8CD1-4FE2-83B7-EA87B6D163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724072-9607-4CE9-80B3-9ECB32279E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3C553C-ED7D-47DA-ABE4-2A677BF01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32A7E-9C4F-44E8-B54E-9843BD666C87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EB201F-2456-4C27-9343-54CDDE9D3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BEEBEA-741F-44D3-81DF-178D65060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5F82-B145-4233-A8C2-E5577F7FC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31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D6CDB-91E2-45CE-BA1A-EA3296631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FC64A6-0E66-44C5-B9B7-F1E2B286E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32A7E-9C4F-44E8-B54E-9843BD666C87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4318C7-63C9-44CA-AAD8-5DE494B5C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6804BC-344C-4274-8D8E-CB49F8BCC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5F82-B145-4233-A8C2-E5577F7FC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21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F6E84C-079D-4D09-B60B-FCE808167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32A7E-9C4F-44E8-B54E-9843BD666C87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F25844-08AE-46ED-925B-9EF7AB0B1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A682FE-A72D-4ADE-A4CA-0E51987D0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5F82-B145-4233-A8C2-E5577F7FC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504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C422F-187C-4954-B3C0-C2E40935B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63EB9-9FF3-40DD-869B-6BFF33B80D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95A8EC-B735-4475-86EE-6AD3D13B73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D8109F-85C8-4035-96EF-3851AAFC3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32A7E-9C4F-44E8-B54E-9843BD666C87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CB13D6-27B9-412D-B6E7-837E9FFFD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31AF13-0322-4722-9341-A0C7F419A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5F82-B145-4233-A8C2-E5577F7FC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602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1DBB5-8816-4316-84E7-622339A83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359AE9-5F53-42A2-977C-43B620E582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B24FB5-7469-40B9-B232-889FCDB411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672209-6783-4295-B15F-511CF631B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32A7E-9C4F-44E8-B54E-9843BD666C87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EFEF98-BA15-49A1-A946-A65A019D0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38F48C-017F-4BED-9909-200899C5A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5F82-B145-4233-A8C2-E5577F7FC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938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B0CD63-948D-44D9-8FA4-5D2BB4C4E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FCC810-6F0E-4565-9119-F3EFFCE4E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89E136-2A7A-4D8A-9AF9-54774E110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32A7E-9C4F-44E8-B54E-9843BD666C87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96B37A-A210-4C93-A1D1-3940C1ED4C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FF2C8D-2B48-45EA-9A56-AEA0938FA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35F82-B145-4233-A8C2-E5577F7FC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223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407361-1A43-4CC9-BE59-280B06C0B2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2957" y="0"/>
            <a:ext cx="816608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C5F3E9-A785-43EF-87F7-00F5D55F6779}"/>
              </a:ext>
            </a:extLst>
          </p:cNvPr>
          <p:cNvSpPr txBox="1"/>
          <p:nvPr/>
        </p:nvSpPr>
        <p:spPr>
          <a:xfrm rot="16200000">
            <a:off x="494432" y="3480042"/>
            <a:ext cx="26677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Relative energy (kJ mol</a:t>
            </a:r>
            <a:r>
              <a:rPr lang="en-US" sz="16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03924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santosh singh</dc:creator>
  <cp:lastModifiedBy>santosh singh</cp:lastModifiedBy>
  <cp:revision>1</cp:revision>
  <dcterms:created xsi:type="dcterms:W3CDTF">2021-01-13T19:51:31Z</dcterms:created>
  <dcterms:modified xsi:type="dcterms:W3CDTF">2021-01-13T19:54:45Z</dcterms:modified>
</cp:coreProperties>
</file>