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35661600" cy="35661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" d="100"/>
          <a:sy n="16" d="100"/>
        </p:scale>
        <p:origin x="20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4620" y="5836288"/>
            <a:ext cx="30312360" cy="12415520"/>
          </a:xfrm>
        </p:spPr>
        <p:txBody>
          <a:bodyPr anchor="b"/>
          <a:lstStyle>
            <a:lvl1pPr algn="ctr">
              <a:defRPr sz="2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57700" y="18730598"/>
            <a:ext cx="26746200" cy="8609962"/>
          </a:xfrm>
        </p:spPr>
        <p:txBody>
          <a:bodyPr/>
          <a:lstStyle>
            <a:lvl1pPr marL="0" indent="0" algn="ctr">
              <a:buNone/>
              <a:defRPr sz="9360"/>
            </a:lvl1pPr>
            <a:lvl2pPr marL="1783080" indent="0" algn="ctr">
              <a:buNone/>
              <a:defRPr sz="7800"/>
            </a:lvl2pPr>
            <a:lvl3pPr marL="3566160" indent="0" algn="ctr">
              <a:buNone/>
              <a:defRPr sz="7020"/>
            </a:lvl3pPr>
            <a:lvl4pPr marL="5349240" indent="0" algn="ctr">
              <a:buNone/>
              <a:defRPr sz="6240"/>
            </a:lvl4pPr>
            <a:lvl5pPr marL="7132320" indent="0" algn="ctr">
              <a:buNone/>
              <a:defRPr sz="6240"/>
            </a:lvl5pPr>
            <a:lvl6pPr marL="8915400" indent="0" algn="ctr">
              <a:buNone/>
              <a:defRPr sz="6240"/>
            </a:lvl6pPr>
            <a:lvl7pPr marL="10698480" indent="0" algn="ctr">
              <a:buNone/>
              <a:defRPr sz="6240"/>
            </a:lvl7pPr>
            <a:lvl8pPr marL="12481560" indent="0" algn="ctr">
              <a:buNone/>
              <a:defRPr sz="6240"/>
            </a:lvl8pPr>
            <a:lvl9pPr marL="14264640" indent="0" algn="ctr">
              <a:buNone/>
              <a:defRPr sz="62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1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2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520334" y="1898650"/>
            <a:ext cx="7689533" cy="30221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51737" y="1898650"/>
            <a:ext cx="22622828" cy="30221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3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08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3163" y="8890646"/>
            <a:ext cx="30758130" cy="14834232"/>
          </a:xfrm>
        </p:spPr>
        <p:txBody>
          <a:bodyPr anchor="b"/>
          <a:lstStyle>
            <a:lvl1pPr>
              <a:defRPr sz="2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3163" y="23865216"/>
            <a:ext cx="30758130" cy="7800972"/>
          </a:xfrm>
        </p:spPr>
        <p:txBody>
          <a:bodyPr/>
          <a:lstStyle>
            <a:lvl1pPr marL="0" indent="0">
              <a:buNone/>
              <a:defRPr sz="9360">
                <a:solidFill>
                  <a:schemeClr val="tx1"/>
                </a:solidFill>
              </a:defRPr>
            </a:lvl1pPr>
            <a:lvl2pPr marL="178308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2pPr>
            <a:lvl3pPr marL="3566160" indent="0">
              <a:buNone/>
              <a:defRPr sz="7020">
                <a:solidFill>
                  <a:schemeClr val="tx1">
                    <a:tint val="75000"/>
                  </a:schemeClr>
                </a:solidFill>
              </a:defRPr>
            </a:lvl3pPr>
            <a:lvl4pPr marL="534924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4pPr>
            <a:lvl5pPr marL="713232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5pPr>
            <a:lvl6pPr marL="891540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6pPr>
            <a:lvl7pPr marL="1069848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7pPr>
            <a:lvl8pPr marL="1248156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8pPr>
            <a:lvl9pPr marL="1426464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06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51735" y="9493250"/>
            <a:ext cx="15156180" cy="226269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53685" y="9493250"/>
            <a:ext cx="15156180" cy="226269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4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1898658"/>
            <a:ext cx="30758130" cy="68929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384" y="8742048"/>
            <a:ext cx="15086526" cy="4284342"/>
          </a:xfrm>
        </p:spPr>
        <p:txBody>
          <a:bodyPr anchor="b"/>
          <a:lstStyle>
            <a:lvl1pPr marL="0" indent="0">
              <a:buNone/>
              <a:defRPr sz="9360" b="1"/>
            </a:lvl1pPr>
            <a:lvl2pPr marL="1783080" indent="0">
              <a:buNone/>
              <a:defRPr sz="7800" b="1"/>
            </a:lvl2pPr>
            <a:lvl3pPr marL="3566160" indent="0">
              <a:buNone/>
              <a:defRPr sz="7020" b="1"/>
            </a:lvl3pPr>
            <a:lvl4pPr marL="5349240" indent="0">
              <a:buNone/>
              <a:defRPr sz="6240" b="1"/>
            </a:lvl4pPr>
            <a:lvl5pPr marL="7132320" indent="0">
              <a:buNone/>
              <a:defRPr sz="6240" b="1"/>
            </a:lvl5pPr>
            <a:lvl6pPr marL="8915400" indent="0">
              <a:buNone/>
              <a:defRPr sz="6240" b="1"/>
            </a:lvl6pPr>
            <a:lvl7pPr marL="10698480" indent="0">
              <a:buNone/>
              <a:defRPr sz="6240" b="1"/>
            </a:lvl7pPr>
            <a:lvl8pPr marL="12481560" indent="0">
              <a:buNone/>
              <a:defRPr sz="6240" b="1"/>
            </a:lvl8pPr>
            <a:lvl9pPr marL="14264640" indent="0">
              <a:buNone/>
              <a:defRPr sz="6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56384" y="13026390"/>
            <a:ext cx="15086526" cy="191598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53687" y="8742048"/>
            <a:ext cx="15160825" cy="4284342"/>
          </a:xfrm>
        </p:spPr>
        <p:txBody>
          <a:bodyPr anchor="b"/>
          <a:lstStyle>
            <a:lvl1pPr marL="0" indent="0">
              <a:buNone/>
              <a:defRPr sz="9360" b="1"/>
            </a:lvl1pPr>
            <a:lvl2pPr marL="1783080" indent="0">
              <a:buNone/>
              <a:defRPr sz="7800" b="1"/>
            </a:lvl2pPr>
            <a:lvl3pPr marL="3566160" indent="0">
              <a:buNone/>
              <a:defRPr sz="7020" b="1"/>
            </a:lvl3pPr>
            <a:lvl4pPr marL="5349240" indent="0">
              <a:buNone/>
              <a:defRPr sz="6240" b="1"/>
            </a:lvl4pPr>
            <a:lvl5pPr marL="7132320" indent="0">
              <a:buNone/>
              <a:defRPr sz="6240" b="1"/>
            </a:lvl5pPr>
            <a:lvl6pPr marL="8915400" indent="0">
              <a:buNone/>
              <a:defRPr sz="6240" b="1"/>
            </a:lvl6pPr>
            <a:lvl7pPr marL="10698480" indent="0">
              <a:buNone/>
              <a:defRPr sz="6240" b="1"/>
            </a:lvl7pPr>
            <a:lvl8pPr marL="12481560" indent="0">
              <a:buNone/>
              <a:defRPr sz="6240" b="1"/>
            </a:lvl8pPr>
            <a:lvl9pPr marL="14264640" indent="0">
              <a:buNone/>
              <a:defRPr sz="6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53687" y="13026390"/>
            <a:ext cx="15160825" cy="191598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71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2377440"/>
            <a:ext cx="11501794" cy="8321040"/>
          </a:xfrm>
        </p:spPr>
        <p:txBody>
          <a:bodyPr anchor="b"/>
          <a:lstStyle>
            <a:lvl1pPr>
              <a:defRPr sz="12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825" y="5134618"/>
            <a:ext cx="18053685" cy="25342850"/>
          </a:xfrm>
        </p:spPr>
        <p:txBody>
          <a:bodyPr/>
          <a:lstStyle>
            <a:lvl1pPr>
              <a:defRPr sz="12480"/>
            </a:lvl1pPr>
            <a:lvl2pPr>
              <a:defRPr sz="10920"/>
            </a:lvl2pPr>
            <a:lvl3pPr>
              <a:defRPr sz="9360"/>
            </a:lvl3pPr>
            <a:lvl4pPr>
              <a:defRPr sz="7800"/>
            </a:lvl4pPr>
            <a:lvl5pPr>
              <a:defRPr sz="7800"/>
            </a:lvl5pPr>
            <a:lvl6pPr>
              <a:defRPr sz="7800"/>
            </a:lvl6pPr>
            <a:lvl7pPr>
              <a:defRPr sz="7800"/>
            </a:lvl7pPr>
            <a:lvl8pPr>
              <a:defRPr sz="7800"/>
            </a:lvl8pPr>
            <a:lvl9pPr>
              <a:defRPr sz="7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56380" y="10698480"/>
            <a:ext cx="11501794" cy="19820258"/>
          </a:xfrm>
        </p:spPr>
        <p:txBody>
          <a:bodyPr/>
          <a:lstStyle>
            <a:lvl1pPr marL="0" indent="0">
              <a:buNone/>
              <a:defRPr sz="6240"/>
            </a:lvl1pPr>
            <a:lvl2pPr marL="1783080" indent="0">
              <a:buNone/>
              <a:defRPr sz="5460"/>
            </a:lvl2pPr>
            <a:lvl3pPr marL="3566160" indent="0">
              <a:buNone/>
              <a:defRPr sz="4680"/>
            </a:lvl3pPr>
            <a:lvl4pPr marL="5349240" indent="0">
              <a:buNone/>
              <a:defRPr sz="3900"/>
            </a:lvl4pPr>
            <a:lvl5pPr marL="7132320" indent="0">
              <a:buNone/>
              <a:defRPr sz="3900"/>
            </a:lvl5pPr>
            <a:lvl6pPr marL="8915400" indent="0">
              <a:buNone/>
              <a:defRPr sz="3900"/>
            </a:lvl6pPr>
            <a:lvl7pPr marL="10698480" indent="0">
              <a:buNone/>
              <a:defRPr sz="3900"/>
            </a:lvl7pPr>
            <a:lvl8pPr marL="12481560" indent="0">
              <a:buNone/>
              <a:defRPr sz="3900"/>
            </a:lvl8pPr>
            <a:lvl9pPr marL="14264640" indent="0">
              <a:buNone/>
              <a:defRPr sz="3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9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2377440"/>
            <a:ext cx="11501794" cy="8321040"/>
          </a:xfrm>
        </p:spPr>
        <p:txBody>
          <a:bodyPr anchor="b"/>
          <a:lstStyle>
            <a:lvl1pPr>
              <a:defRPr sz="12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160825" y="5134618"/>
            <a:ext cx="18053685" cy="25342850"/>
          </a:xfrm>
        </p:spPr>
        <p:txBody>
          <a:bodyPr anchor="t"/>
          <a:lstStyle>
            <a:lvl1pPr marL="0" indent="0">
              <a:buNone/>
              <a:defRPr sz="12480"/>
            </a:lvl1pPr>
            <a:lvl2pPr marL="1783080" indent="0">
              <a:buNone/>
              <a:defRPr sz="10920"/>
            </a:lvl2pPr>
            <a:lvl3pPr marL="3566160" indent="0">
              <a:buNone/>
              <a:defRPr sz="9360"/>
            </a:lvl3pPr>
            <a:lvl4pPr marL="5349240" indent="0">
              <a:buNone/>
              <a:defRPr sz="7800"/>
            </a:lvl4pPr>
            <a:lvl5pPr marL="7132320" indent="0">
              <a:buNone/>
              <a:defRPr sz="7800"/>
            </a:lvl5pPr>
            <a:lvl6pPr marL="8915400" indent="0">
              <a:buNone/>
              <a:defRPr sz="7800"/>
            </a:lvl6pPr>
            <a:lvl7pPr marL="10698480" indent="0">
              <a:buNone/>
              <a:defRPr sz="7800"/>
            </a:lvl7pPr>
            <a:lvl8pPr marL="12481560" indent="0">
              <a:buNone/>
              <a:defRPr sz="7800"/>
            </a:lvl8pPr>
            <a:lvl9pPr marL="14264640" indent="0">
              <a:buNone/>
              <a:defRPr sz="7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56380" y="10698480"/>
            <a:ext cx="11501794" cy="19820258"/>
          </a:xfrm>
        </p:spPr>
        <p:txBody>
          <a:bodyPr/>
          <a:lstStyle>
            <a:lvl1pPr marL="0" indent="0">
              <a:buNone/>
              <a:defRPr sz="6240"/>
            </a:lvl1pPr>
            <a:lvl2pPr marL="1783080" indent="0">
              <a:buNone/>
              <a:defRPr sz="5460"/>
            </a:lvl2pPr>
            <a:lvl3pPr marL="3566160" indent="0">
              <a:buNone/>
              <a:defRPr sz="4680"/>
            </a:lvl3pPr>
            <a:lvl4pPr marL="5349240" indent="0">
              <a:buNone/>
              <a:defRPr sz="3900"/>
            </a:lvl4pPr>
            <a:lvl5pPr marL="7132320" indent="0">
              <a:buNone/>
              <a:defRPr sz="3900"/>
            </a:lvl5pPr>
            <a:lvl6pPr marL="8915400" indent="0">
              <a:buNone/>
              <a:defRPr sz="3900"/>
            </a:lvl6pPr>
            <a:lvl7pPr marL="10698480" indent="0">
              <a:buNone/>
              <a:defRPr sz="3900"/>
            </a:lvl7pPr>
            <a:lvl8pPr marL="12481560" indent="0">
              <a:buNone/>
              <a:defRPr sz="3900"/>
            </a:lvl8pPr>
            <a:lvl9pPr marL="14264640" indent="0">
              <a:buNone/>
              <a:defRPr sz="3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2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51735" y="1898658"/>
            <a:ext cx="30758130" cy="68929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1735" y="9493250"/>
            <a:ext cx="30758130" cy="22626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51735" y="33053028"/>
            <a:ext cx="802386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FD926-645A-4B84-AD4D-2B5ABDE14B5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2905" y="33053028"/>
            <a:ext cx="1203579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186005" y="33053028"/>
            <a:ext cx="802386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CE296-B8AC-49AF-A8DB-3F9C14026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6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566160" rtl="0" eaLnBrk="1" latinLnBrk="0" hangingPunct="1">
        <a:lnSpc>
          <a:spcPct val="90000"/>
        </a:lnSpc>
        <a:spcBef>
          <a:spcPct val="0"/>
        </a:spcBef>
        <a:buNone/>
        <a:defRPr sz="17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91540" indent="-891540" algn="l" defTabSz="3566160" rtl="0" eaLnBrk="1" latinLnBrk="0" hangingPunct="1">
        <a:lnSpc>
          <a:spcPct val="90000"/>
        </a:lnSpc>
        <a:spcBef>
          <a:spcPts val="3900"/>
        </a:spcBef>
        <a:buFont typeface="Arial" panose="020B0604020202020204" pitchFamily="34" charset="0"/>
        <a:buChar char="•"/>
        <a:defRPr sz="10920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9360" kern="1200">
          <a:solidFill>
            <a:schemeClr val="tx1"/>
          </a:solidFill>
          <a:latin typeface="+mn-lt"/>
          <a:ea typeface="+mn-ea"/>
          <a:cs typeface="+mn-cs"/>
        </a:defRPr>
      </a:lvl2pPr>
      <a:lvl3pPr marL="445770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800" kern="1200">
          <a:solidFill>
            <a:schemeClr val="tx1"/>
          </a:solidFill>
          <a:latin typeface="+mn-lt"/>
          <a:ea typeface="+mn-ea"/>
          <a:cs typeface="+mn-cs"/>
        </a:defRPr>
      </a:lvl3pPr>
      <a:lvl4pPr marL="624078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4pPr>
      <a:lvl5pPr marL="802386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5pPr>
      <a:lvl6pPr marL="980694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6pPr>
      <a:lvl7pPr marL="1159002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7pPr>
      <a:lvl8pPr marL="1337310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8pPr>
      <a:lvl9pPr marL="1515618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1pPr>
      <a:lvl2pPr marL="178308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2pPr>
      <a:lvl3pPr marL="356616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3pPr>
      <a:lvl4pPr marL="534924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4pPr>
      <a:lvl5pPr marL="713232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5pPr>
      <a:lvl6pPr marL="891540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7pPr>
      <a:lvl8pPr marL="1248156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8pPr>
      <a:lvl9pPr marL="1426464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tif"/><Relationship Id="rId7" Type="http://schemas.openxmlformats.org/officeDocument/2006/relationships/image" Target="../media/image6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94E4D3A-E14E-4E29-8CDA-F3CE5F88E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464" y="10635903"/>
            <a:ext cx="9972506" cy="70264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F3086D-E83C-48F0-98DC-A1E3D4AB8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970" y="4891342"/>
            <a:ext cx="9482133" cy="60997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0D6708-E092-4973-96FB-85A43792A5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70" y="4985198"/>
            <a:ext cx="9332805" cy="60997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4F674D-9E00-4D45-B5B6-15DC8D3DD131}"/>
              </a:ext>
            </a:extLst>
          </p:cNvPr>
          <p:cNvSpPr txBox="1"/>
          <p:nvPr/>
        </p:nvSpPr>
        <p:spPr>
          <a:xfrm>
            <a:off x="3040624" y="4931515"/>
            <a:ext cx="6211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/>
              <a:t>A</a:t>
            </a:r>
            <a:endParaRPr lang="en-US" sz="40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0D2F76-3B54-4FB2-B911-9426C233AC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780" y="10960151"/>
            <a:ext cx="9823120" cy="653514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EA3DE15-AF9F-41EA-A3CB-C388EBBA4585}"/>
              </a:ext>
            </a:extLst>
          </p:cNvPr>
          <p:cNvSpPr txBox="1"/>
          <p:nvPr/>
        </p:nvSpPr>
        <p:spPr>
          <a:xfrm>
            <a:off x="12874598" y="4803289"/>
            <a:ext cx="6211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/>
              <a:t>B</a:t>
            </a:r>
            <a:endParaRPr lang="en-US" sz="40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5968A2-9664-4E57-8F51-ACBB30388AD0}"/>
              </a:ext>
            </a:extLst>
          </p:cNvPr>
          <p:cNvSpPr txBox="1"/>
          <p:nvPr/>
        </p:nvSpPr>
        <p:spPr>
          <a:xfrm>
            <a:off x="3040623" y="11069037"/>
            <a:ext cx="6211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/>
              <a:t>D</a:t>
            </a:r>
            <a:endParaRPr lang="en-US" sz="4000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2AEBB7-AE79-4975-AC7B-7BD5052BD5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26" y="11151867"/>
            <a:ext cx="8544041" cy="61911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6D6ED0-2F94-405D-9F72-696C63A83C1E}"/>
              </a:ext>
            </a:extLst>
          </p:cNvPr>
          <p:cNvSpPr txBox="1"/>
          <p:nvPr/>
        </p:nvSpPr>
        <p:spPr>
          <a:xfrm>
            <a:off x="32051988" y="10988282"/>
            <a:ext cx="259566" cy="544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D3A791-F615-41D2-B666-E2BA12DF8F6F}"/>
              </a:ext>
            </a:extLst>
          </p:cNvPr>
          <p:cNvSpPr txBox="1"/>
          <p:nvPr/>
        </p:nvSpPr>
        <p:spPr>
          <a:xfrm>
            <a:off x="32037282" y="15588370"/>
            <a:ext cx="235969" cy="59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L</a:t>
            </a:r>
            <a:endParaRPr lang="en-US" sz="1100" dirty="0"/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01E0C5E4-490F-4E70-8642-10880D1BF5BF}"/>
              </a:ext>
            </a:extLst>
          </p:cNvPr>
          <p:cNvSpPr/>
          <p:nvPr/>
        </p:nvSpPr>
        <p:spPr>
          <a:xfrm>
            <a:off x="23711760" y="13978728"/>
            <a:ext cx="2883185" cy="407910"/>
          </a:xfrm>
          <a:custGeom>
            <a:avLst/>
            <a:gdLst>
              <a:gd name="connsiteX0" fmla="*/ 0 w 9479280"/>
              <a:gd name="connsiteY0" fmla="*/ 190500 h 762000"/>
              <a:gd name="connsiteX1" fmla="*/ 7919443 w 9479280"/>
              <a:gd name="connsiteY1" fmla="*/ 190500 h 762000"/>
              <a:gd name="connsiteX2" fmla="*/ 7919443 w 9479280"/>
              <a:gd name="connsiteY2" fmla="*/ 0 h 762000"/>
              <a:gd name="connsiteX3" fmla="*/ 9479280 w 9479280"/>
              <a:gd name="connsiteY3" fmla="*/ 381000 h 762000"/>
              <a:gd name="connsiteX4" fmla="*/ 7919443 w 9479280"/>
              <a:gd name="connsiteY4" fmla="*/ 762000 h 762000"/>
              <a:gd name="connsiteX5" fmla="*/ 7919443 w 9479280"/>
              <a:gd name="connsiteY5" fmla="*/ 571500 h 762000"/>
              <a:gd name="connsiteX6" fmla="*/ 0 w 9479280"/>
              <a:gd name="connsiteY6" fmla="*/ 571500 h 762000"/>
              <a:gd name="connsiteX7" fmla="*/ 0 w 9479280"/>
              <a:gd name="connsiteY7" fmla="*/ 190500 h 762000"/>
              <a:gd name="connsiteX0" fmla="*/ 0 w 9479280"/>
              <a:gd name="connsiteY0" fmla="*/ 464820 h 1036320"/>
              <a:gd name="connsiteX1" fmla="*/ 7919443 w 9479280"/>
              <a:gd name="connsiteY1" fmla="*/ 464820 h 1036320"/>
              <a:gd name="connsiteX2" fmla="*/ 7645123 w 9479280"/>
              <a:gd name="connsiteY2" fmla="*/ 0 h 1036320"/>
              <a:gd name="connsiteX3" fmla="*/ 9479280 w 9479280"/>
              <a:gd name="connsiteY3" fmla="*/ 655320 h 1036320"/>
              <a:gd name="connsiteX4" fmla="*/ 7919443 w 9479280"/>
              <a:gd name="connsiteY4" fmla="*/ 1036320 h 1036320"/>
              <a:gd name="connsiteX5" fmla="*/ 7919443 w 9479280"/>
              <a:gd name="connsiteY5" fmla="*/ 845820 h 1036320"/>
              <a:gd name="connsiteX6" fmla="*/ 0 w 9479280"/>
              <a:gd name="connsiteY6" fmla="*/ 845820 h 1036320"/>
              <a:gd name="connsiteX7" fmla="*/ 0 w 9479280"/>
              <a:gd name="connsiteY7" fmla="*/ 464820 h 1036320"/>
              <a:gd name="connsiteX0" fmla="*/ 0 w 9479280"/>
              <a:gd name="connsiteY0" fmla="*/ 464820 h 1341120"/>
              <a:gd name="connsiteX1" fmla="*/ 7919443 w 9479280"/>
              <a:gd name="connsiteY1" fmla="*/ 464820 h 1341120"/>
              <a:gd name="connsiteX2" fmla="*/ 7645123 w 9479280"/>
              <a:gd name="connsiteY2" fmla="*/ 0 h 1341120"/>
              <a:gd name="connsiteX3" fmla="*/ 9479280 w 9479280"/>
              <a:gd name="connsiteY3" fmla="*/ 655320 h 1341120"/>
              <a:gd name="connsiteX4" fmla="*/ 7675603 w 9479280"/>
              <a:gd name="connsiteY4" fmla="*/ 1341120 h 1341120"/>
              <a:gd name="connsiteX5" fmla="*/ 7919443 w 9479280"/>
              <a:gd name="connsiteY5" fmla="*/ 845820 h 1341120"/>
              <a:gd name="connsiteX6" fmla="*/ 0 w 9479280"/>
              <a:gd name="connsiteY6" fmla="*/ 845820 h 1341120"/>
              <a:gd name="connsiteX7" fmla="*/ 0 w 9479280"/>
              <a:gd name="connsiteY7" fmla="*/ 46482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9280" h="1341120">
                <a:moveTo>
                  <a:pt x="0" y="464820"/>
                </a:moveTo>
                <a:lnTo>
                  <a:pt x="7919443" y="464820"/>
                </a:lnTo>
                <a:lnTo>
                  <a:pt x="7645123" y="0"/>
                </a:lnTo>
                <a:lnTo>
                  <a:pt x="9479280" y="655320"/>
                </a:lnTo>
                <a:lnTo>
                  <a:pt x="7675603" y="1341120"/>
                </a:lnTo>
                <a:lnTo>
                  <a:pt x="7919443" y="845820"/>
                </a:lnTo>
                <a:lnTo>
                  <a:pt x="0" y="845820"/>
                </a:lnTo>
                <a:lnTo>
                  <a:pt x="0" y="4648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250"/>
          </a:p>
        </p:txBody>
      </p:sp>
      <p:sp>
        <p:nvSpPr>
          <p:cNvPr id="20" name="Arrow: Right 13">
            <a:extLst>
              <a:ext uri="{FF2B5EF4-FFF2-40B4-BE49-F238E27FC236}">
                <a16:creationId xmlns:a16="http://schemas.microsoft.com/office/drawing/2014/main" id="{04B63257-6561-4158-8176-F495FB81E772}"/>
              </a:ext>
            </a:extLst>
          </p:cNvPr>
          <p:cNvSpPr/>
          <p:nvPr/>
        </p:nvSpPr>
        <p:spPr>
          <a:xfrm rot="10800000">
            <a:off x="26594945" y="13969458"/>
            <a:ext cx="2883185" cy="407910"/>
          </a:xfrm>
          <a:custGeom>
            <a:avLst/>
            <a:gdLst>
              <a:gd name="connsiteX0" fmla="*/ 0 w 9479280"/>
              <a:gd name="connsiteY0" fmla="*/ 190500 h 762000"/>
              <a:gd name="connsiteX1" fmla="*/ 7919443 w 9479280"/>
              <a:gd name="connsiteY1" fmla="*/ 190500 h 762000"/>
              <a:gd name="connsiteX2" fmla="*/ 7919443 w 9479280"/>
              <a:gd name="connsiteY2" fmla="*/ 0 h 762000"/>
              <a:gd name="connsiteX3" fmla="*/ 9479280 w 9479280"/>
              <a:gd name="connsiteY3" fmla="*/ 381000 h 762000"/>
              <a:gd name="connsiteX4" fmla="*/ 7919443 w 9479280"/>
              <a:gd name="connsiteY4" fmla="*/ 762000 h 762000"/>
              <a:gd name="connsiteX5" fmla="*/ 7919443 w 9479280"/>
              <a:gd name="connsiteY5" fmla="*/ 571500 h 762000"/>
              <a:gd name="connsiteX6" fmla="*/ 0 w 9479280"/>
              <a:gd name="connsiteY6" fmla="*/ 571500 h 762000"/>
              <a:gd name="connsiteX7" fmla="*/ 0 w 9479280"/>
              <a:gd name="connsiteY7" fmla="*/ 190500 h 762000"/>
              <a:gd name="connsiteX0" fmla="*/ 0 w 9479280"/>
              <a:gd name="connsiteY0" fmla="*/ 464820 h 1036320"/>
              <a:gd name="connsiteX1" fmla="*/ 7919443 w 9479280"/>
              <a:gd name="connsiteY1" fmla="*/ 464820 h 1036320"/>
              <a:gd name="connsiteX2" fmla="*/ 7645123 w 9479280"/>
              <a:gd name="connsiteY2" fmla="*/ 0 h 1036320"/>
              <a:gd name="connsiteX3" fmla="*/ 9479280 w 9479280"/>
              <a:gd name="connsiteY3" fmla="*/ 655320 h 1036320"/>
              <a:gd name="connsiteX4" fmla="*/ 7919443 w 9479280"/>
              <a:gd name="connsiteY4" fmla="*/ 1036320 h 1036320"/>
              <a:gd name="connsiteX5" fmla="*/ 7919443 w 9479280"/>
              <a:gd name="connsiteY5" fmla="*/ 845820 h 1036320"/>
              <a:gd name="connsiteX6" fmla="*/ 0 w 9479280"/>
              <a:gd name="connsiteY6" fmla="*/ 845820 h 1036320"/>
              <a:gd name="connsiteX7" fmla="*/ 0 w 9479280"/>
              <a:gd name="connsiteY7" fmla="*/ 464820 h 1036320"/>
              <a:gd name="connsiteX0" fmla="*/ 0 w 9479280"/>
              <a:gd name="connsiteY0" fmla="*/ 464820 h 1341120"/>
              <a:gd name="connsiteX1" fmla="*/ 7919443 w 9479280"/>
              <a:gd name="connsiteY1" fmla="*/ 464820 h 1341120"/>
              <a:gd name="connsiteX2" fmla="*/ 7645123 w 9479280"/>
              <a:gd name="connsiteY2" fmla="*/ 0 h 1341120"/>
              <a:gd name="connsiteX3" fmla="*/ 9479280 w 9479280"/>
              <a:gd name="connsiteY3" fmla="*/ 655320 h 1341120"/>
              <a:gd name="connsiteX4" fmla="*/ 7675603 w 9479280"/>
              <a:gd name="connsiteY4" fmla="*/ 1341120 h 1341120"/>
              <a:gd name="connsiteX5" fmla="*/ 7919443 w 9479280"/>
              <a:gd name="connsiteY5" fmla="*/ 845820 h 1341120"/>
              <a:gd name="connsiteX6" fmla="*/ 0 w 9479280"/>
              <a:gd name="connsiteY6" fmla="*/ 845820 h 1341120"/>
              <a:gd name="connsiteX7" fmla="*/ 0 w 9479280"/>
              <a:gd name="connsiteY7" fmla="*/ 46482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9280" h="1341120">
                <a:moveTo>
                  <a:pt x="0" y="464820"/>
                </a:moveTo>
                <a:lnTo>
                  <a:pt x="7919443" y="464820"/>
                </a:lnTo>
                <a:lnTo>
                  <a:pt x="7645123" y="0"/>
                </a:lnTo>
                <a:lnTo>
                  <a:pt x="9479280" y="655320"/>
                </a:lnTo>
                <a:lnTo>
                  <a:pt x="7675603" y="1341120"/>
                </a:lnTo>
                <a:lnTo>
                  <a:pt x="7919443" y="845820"/>
                </a:lnTo>
                <a:lnTo>
                  <a:pt x="0" y="845820"/>
                </a:lnTo>
                <a:lnTo>
                  <a:pt x="0" y="4648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25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E098672-8AB8-402E-801B-FFD0CE2503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1204" y="11150769"/>
            <a:ext cx="710714" cy="490458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37F3F62-29AC-480E-BCF9-D6E83F98DD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080"/>
          <a:stretch/>
        </p:blipFill>
        <p:spPr>
          <a:xfrm>
            <a:off x="22797856" y="4868858"/>
            <a:ext cx="9324062" cy="62015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D3929D0-7547-4D18-9915-4C9DD8929A93}"/>
              </a:ext>
            </a:extLst>
          </p:cNvPr>
          <p:cNvSpPr txBox="1"/>
          <p:nvPr/>
        </p:nvSpPr>
        <p:spPr>
          <a:xfrm>
            <a:off x="12743191" y="10988282"/>
            <a:ext cx="684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/>
              <a:t>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72CD91-E30A-47D8-B5FD-84BDAA5585ED}"/>
              </a:ext>
            </a:extLst>
          </p:cNvPr>
          <p:cNvSpPr txBox="1"/>
          <p:nvPr/>
        </p:nvSpPr>
        <p:spPr>
          <a:xfrm>
            <a:off x="22777521" y="11030451"/>
            <a:ext cx="655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/>
              <a:t>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F8189E-DD3A-4970-B6EE-611E92EAB386}"/>
              </a:ext>
            </a:extLst>
          </p:cNvPr>
          <p:cNvSpPr txBox="1"/>
          <p:nvPr/>
        </p:nvSpPr>
        <p:spPr>
          <a:xfrm>
            <a:off x="22930639" y="4755217"/>
            <a:ext cx="6211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/>
              <a:t>C</a:t>
            </a:r>
            <a:endParaRPr lang="en-US" sz="4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93F9CB-EF78-454C-BD0B-99B4D8CCB171}"/>
              </a:ext>
            </a:extLst>
          </p:cNvPr>
          <p:cNvSpPr txBox="1"/>
          <p:nvPr/>
        </p:nvSpPr>
        <p:spPr>
          <a:xfrm>
            <a:off x="10587789" y="27096946"/>
            <a:ext cx="1312397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Final USED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32711E-0F8E-4BD2-A0DF-12867975CFC0}"/>
              </a:ext>
            </a:extLst>
          </p:cNvPr>
          <p:cNvSpPr txBox="1"/>
          <p:nvPr/>
        </p:nvSpPr>
        <p:spPr>
          <a:xfrm>
            <a:off x="31885949" y="8823494"/>
            <a:ext cx="235969" cy="59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L</a:t>
            </a:r>
            <a:endParaRPr lang="en-US" sz="1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C2564-BE7E-48FC-A2AC-204355396938}"/>
              </a:ext>
            </a:extLst>
          </p:cNvPr>
          <p:cNvSpPr txBox="1"/>
          <p:nvPr/>
        </p:nvSpPr>
        <p:spPr>
          <a:xfrm>
            <a:off x="31885949" y="4863246"/>
            <a:ext cx="235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H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23862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12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srinivas D</dc:creator>
  <cp:lastModifiedBy>srinivas D</cp:lastModifiedBy>
  <cp:revision>57</cp:revision>
  <dcterms:created xsi:type="dcterms:W3CDTF">2020-07-17T19:37:57Z</dcterms:created>
  <dcterms:modified xsi:type="dcterms:W3CDTF">2021-06-26T15:28:16Z</dcterms:modified>
</cp:coreProperties>
</file>