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" ContentType="image/tiff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8" r:id="rId2"/>
    <p:sldId id="259" r:id="rId3"/>
    <p:sldId id="260" r:id="rId4"/>
  </p:sldIdLst>
  <p:sldSz cx="45720000" cy="36576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5" d="100"/>
          <a:sy n="15" d="100"/>
        </p:scale>
        <p:origin x="1622" y="12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429000" y="5985936"/>
            <a:ext cx="38862000" cy="12733867"/>
          </a:xfrm>
        </p:spPr>
        <p:txBody>
          <a:bodyPr anchor="b"/>
          <a:lstStyle>
            <a:lvl1pPr algn="ctr">
              <a:defRPr sz="30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715000" y="19210869"/>
            <a:ext cx="34290000" cy="8830731"/>
          </a:xfrm>
        </p:spPr>
        <p:txBody>
          <a:bodyPr/>
          <a:lstStyle>
            <a:lvl1pPr marL="0" indent="0" algn="ctr">
              <a:buNone/>
              <a:defRPr sz="12000"/>
            </a:lvl1pPr>
            <a:lvl2pPr marL="2286000" indent="0" algn="ctr">
              <a:buNone/>
              <a:defRPr sz="10000"/>
            </a:lvl2pPr>
            <a:lvl3pPr marL="4572000" indent="0" algn="ctr">
              <a:buNone/>
              <a:defRPr sz="9000"/>
            </a:lvl3pPr>
            <a:lvl4pPr marL="6858000" indent="0" algn="ctr">
              <a:buNone/>
              <a:defRPr sz="8000"/>
            </a:lvl4pPr>
            <a:lvl5pPr marL="9144000" indent="0" algn="ctr">
              <a:buNone/>
              <a:defRPr sz="8000"/>
            </a:lvl5pPr>
            <a:lvl6pPr marL="11430000" indent="0" algn="ctr">
              <a:buNone/>
              <a:defRPr sz="8000"/>
            </a:lvl6pPr>
            <a:lvl7pPr marL="13716000" indent="0" algn="ctr">
              <a:buNone/>
              <a:defRPr sz="8000"/>
            </a:lvl7pPr>
            <a:lvl8pPr marL="16002000" indent="0" algn="ctr">
              <a:buNone/>
              <a:defRPr sz="8000"/>
            </a:lvl8pPr>
            <a:lvl9pPr marL="18288000" indent="0" algn="ctr">
              <a:buNone/>
              <a:defRPr sz="80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39A7A2-206C-437D-8807-B76D0CCF9DAB}" type="datetimeFigureOut">
              <a:rPr lang="en-US" smtClean="0"/>
              <a:t>9/9/2020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90A478-D4F7-4E90-BE68-60C227C4BA1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43653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39A7A2-206C-437D-8807-B76D0CCF9DAB}" type="datetimeFigureOut">
              <a:rPr lang="en-US" smtClean="0"/>
              <a:t>9/9/2020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90A478-D4F7-4E90-BE68-60C227C4BA1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10097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32718378" y="1947334"/>
            <a:ext cx="9858375" cy="30996469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143253" y="1947334"/>
            <a:ext cx="29003625" cy="3099646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39A7A2-206C-437D-8807-B76D0CCF9DAB}" type="datetimeFigureOut">
              <a:rPr lang="en-US" smtClean="0"/>
              <a:t>9/9/2020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90A478-D4F7-4E90-BE68-60C227C4BA1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68460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39A7A2-206C-437D-8807-B76D0CCF9DAB}" type="datetimeFigureOut">
              <a:rPr lang="en-US" smtClean="0"/>
              <a:t>9/9/2020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90A478-D4F7-4E90-BE68-60C227C4BA1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17745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19440" y="9118611"/>
            <a:ext cx="39433500" cy="15214597"/>
          </a:xfrm>
        </p:spPr>
        <p:txBody>
          <a:bodyPr anchor="b"/>
          <a:lstStyle>
            <a:lvl1pPr>
              <a:defRPr sz="30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119440" y="24477144"/>
            <a:ext cx="39433500" cy="8000997"/>
          </a:xfrm>
        </p:spPr>
        <p:txBody>
          <a:bodyPr/>
          <a:lstStyle>
            <a:lvl1pPr marL="0" indent="0">
              <a:buNone/>
              <a:defRPr sz="12000">
                <a:solidFill>
                  <a:schemeClr val="tx1"/>
                </a:solidFill>
              </a:defRPr>
            </a:lvl1pPr>
            <a:lvl2pPr marL="2286000" indent="0">
              <a:buNone/>
              <a:defRPr sz="10000">
                <a:solidFill>
                  <a:schemeClr val="tx1">
                    <a:tint val="75000"/>
                  </a:schemeClr>
                </a:solidFill>
              </a:defRPr>
            </a:lvl2pPr>
            <a:lvl3pPr marL="4572000" indent="0">
              <a:buNone/>
              <a:defRPr sz="9000">
                <a:solidFill>
                  <a:schemeClr val="tx1">
                    <a:tint val="75000"/>
                  </a:schemeClr>
                </a:solidFill>
              </a:defRPr>
            </a:lvl3pPr>
            <a:lvl4pPr marL="6858000" indent="0">
              <a:buNone/>
              <a:defRPr sz="8000">
                <a:solidFill>
                  <a:schemeClr val="tx1">
                    <a:tint val="75000"/>
                  </a:schemeClr>
                </a:solidFill>
              </a:defRPr>
            </a:lvl4pPr>
            <a:lvl5pPr marL="9144000" indent="0">
              <a:buNone/>
              <a:defRPr sz="8000">
                <a:solidFill>
                  <a:schemeClr val="tx1">
                    <a:tint val="75000"/>
                  </a:schemeClr>
                </a:solidFill>
              </a:defRPr>
            </a:lvl5pPr>
            <a:lvl6pPr marL="11430000" indent="0">
              <a:buNone/>
              <a:defRPr sz="8000">
                <a:solidFill>
                  <a:schemeClr val="tx1">
                    <a:tint val="75000"/>
                  </a:schemeClr>
                </a:solidFill>
              </a:defRPr>
            </a:lvl6pPr>
            <a:lvl7pPr marL="13716000" indent="0">
              <a:buNone/>
              <a:defRPr sz="8000">
                <a:solidFill>
                  <a:schemeClr val="tx1">
                    <a:tint val="75000"/>
                  </a:schemeClr>
                </a:solidFill>
              </a:defRPr>
            </a:lvl7pPr>
            <a:lvl8pPr marL="16002000" indent="0">
              <a:buNone/>
              <a:defRPr sz="8000">
                <a:solidFill>
                  <a:schemeClr val="tx1">
                    <a:tint val="75000"/>
                  </a:schemeClr>
                </a:solidFill>
              </a:defRPr>
            </a:lvl8pPr>
            <a:lvl9pPr marL="18288000" indent="0">
              <a:buNone/>
              <a:defRPr sz="80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39A7A2-206C-437D-8807-B76D0CCF9DAB}" type="datetimeFigureOut">
              <a:rPr lang="en-US" smtClean="0"/>
              <a:t>9/9/2020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90A478-D4F7-4E90-BE68-60C227C4BA1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60783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143250" y="9736667"/>
            <a:ext cx="19431000" cy="2320713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3145750" y="9736667"/>
            <a:ext cx="19431000" cy="2320713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39A7A2-206C-437D-8807-B76D0CCF9DAB}" type="datetimeFigureOut">
              <a:rPr lang="en-US" smtClean="0"/>
              <a:t>9/9/2020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90A478-D4F7-4E90-BE68-60C227C4BA1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67154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49205" y="1947342"/>
            <a:ext cx="39433500" cy="7069669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149210" y="8966203"/>
            <a:ext cx="19341700" cy="4394197"/>
          </a:xfrm>
        </p:spPr>
        <p:txBody>
          <a:bodyPr anchor="b"/>
          <a:lstStyle>
            <a:lvl1pPr marL="0" indent="0">
              <a:buNone/>
              <a:defRPr sz="12000" b="1"/>
            </a:lvl1pPr>
            <a:lvl2pPr marL="2286000" indent="0">
              <a:buNone/>
              <a:defRPr sz="10000" b="1"/>
            </a:lvl2pPr>
            <a:lvl3pPr marL="4572000" indent="0">
              <a:buNone/>
              <a:defRPr sz="9000" b="1"/>
            </a:lvl3pPr>
            <a:lvl4pPr marL="6858000" indent="0">
              <a:buNone/>
              <a:defRPr sz="8000" b="1"/>
            </a:lvl4pPr>
            <a:lvl5pPr marL="9144000" indent="0">
              <a:buNone/>
              <a:defRPr sz="8000" b="1"/>
            </a:lvl5pPr>
            <a:lvl6pPr marL="11430000" indent="0">
              <a:buNone/>
              <a:defRPr sz="8000" b="1"/>
            </a:lvl6pPr>
            <a:lvl7pPr marL="13716000" indent="0">
              <a:buNone/>
              <a:defRPr sz="8000" b="1"/>
            </a:lvl7pPr>
            <a:lvl8pPr marL="16002000" indent="0">
              <a:buNone/>
              <a:defRPr sz="8000" b="1"/>
            </a:lvl8pPr>
            <a:lvl9pPr marL="18288000" indent="0">
              <a:buNone/>
              <a:defRPr sz="80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149210" y="13360400"/>
            <a:ext cx="19341700" cy="1965113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3145752" y="8966203"/>
            <a:ext cx="19436955" cy="4394197"/>
          </a:xfrm>
        </p:spPr>
        <p:txBody>
          <a:bodyPr anchor="b"/>
          <a:lstStyle>
            <a:lvl1pPr marL="0" indent="0">
              <a:buNone/>
              <a:defRPr sz="12000" b="1"/>
            </a:lvl1pPr>
            <a:lvl2pPr marL="2286000" indent="0">
              <a:buNone/>
              <a:defRPr sz="10000" b="1"/>
            </a:lvl2pPr>
            <a:lvl3pPr marL="4572000" indent="0">
              <a:buNone/>
              <a:defRPr sz="9000" b="1"/>
            </a:lvl3pPr>
            <a:lvl4pPr marL="6858000" indent="0">
              <a:buNone/>
              <a:defRPr sz="8000" b="1"/>
            </a:lvl4pPr>
            <a:lvl5pPr marL="9144000" indent="0">
              <a:buNone/>
              <a:defRPr sz="8000" b="1"/>
            </a:lvl5pPr>
            <a:lvl6pPr marL="11430000" indent="0">
              <a:buNone/>
              <a:defRPr sz="8000" b="1"/>
            </a:lvl6pPr>
            <a:lvl7pPr marL="13716000" indent="0">
              <a:buNone/>
              <a:defRPr sz="8000" b="1"/>
            </a:lvl7pPr>
            <a:lvl8pPr marL="16002000" indent="0">
              <a:buNone/>
              <a:defRPr sz="8000" b="1"/>
            </a:lvl8pPr>
            <a:lvl9pPr marL="18288000" indent="0">
              <a:buNone/>
              <a:defRPr sz="80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3145752" y="13360400"/>
            <a:ext cx="19436955" cy="1965113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39A7A2-206C-437D-8807-B76D0CCF9DAB}" type="datetimeFigureOut">
              <a:rPr lang="en-US" smtClean="0"/>
              <a:t>9/9/2020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90A478-D4F7-4E90-BE68-60C227C4BA1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23668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39A7A2-206C-437D-8807-B76D0CCF9DAB}" type="datetimeFigureOut">
              <a:rPr lang="en-US" smtClean="0"/>
              <a:t>9/9/2020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90A478-D4F7-4E90-BE68-60C227C4BA1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56125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39A7A2-206C-437D-8807-B76D0CCF9DAB}" type="datetimeFigureOut">
              <a:rPr lang="en-US" smtClean="0"/>
              <a:t>9/9/2020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90A478-D4F7-4E90-BE68-60C227C4BA1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33344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49205" y="2438400"/>
            <a:ext cx="14745890" cy="8534400"/>
          </a:xfrm>
        </p:spPr>
        <p:txBody>
          <a:bodyPr anchor="b"/>
          <a:lstStyle>
            <a:lvl1pPr>
              <a:defRPr sz="1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436955" y="5266275"/>
            <a:ext cx="23145750" cy="25992667"/>
          </a:xfrm>
        </p:spPr>
        <p:txBody>
          <a:bodyPr/>
          <a:lstStyle>
            <a:lvl1pPr>
              <a:defRPr sz="16000"/>
            </a:lvl1pPr>
            <a:lvl2pPr>
              <a:defRPr sz="14000"/>
            </a:lvl2pPr>
            <a:lvl3pPr>
              <a:defRPr sz="12000"/>
            </a:lvl3pPr>
            <a:lvl4pPr>
              <a:defRPr sz="10000"/>
            </a:lvl4pPr>
            <a:lvl5pPr>
              <a:defRPr sz="10000"/>
            </a:lvl5pPr>
            <a:lvl6pPr>
              <a:defRPr sz="10000"/>
            </a:lvl6pPr>
            <a:lvl7pPr>
              <a:defRPr sz="10000"/>
            </a:lvl7pPr>
            <a:lvl8pPr>
              <a:defRPr sz="10000"/>
            </a:lvl8pPr>
            <a:lvl9pPr>
              <a:defRPr sz="10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149205" y="10972800"/>
            <a:ext cx="14745890" cy="20328469"/>
          </a:xfrm>
        </p:spPr>
        <p:txBody>
          <a:bodyPr/>
          <a:lstStyle>
            <a:lvl1pPr marL="0" indent="0">
              <a:buNone/>
              <a:defRPr sz="8000"/>
            </a:lvl1pPr>
            <a:lvl2pPr marL="2286000" indent="0">
              <a:buNone/>
              <a:defRPr sz="7000"/>
            </a:lvl2pPr>
            <a:lvl3pPr marL="4572000" indent="0">
              <a:buNone/>
              <a:defRPr sz="6000"/>
            </a:lvl3pPr>
            <a:lvl4pPr marL="6858000" indent="0">
              <a:buNone/>
              <a:defRPr sz="5000"/>
            </a:lvl4pPr>
            <a:lvl5pPr marL="9144000" indent="0">
              <a:buNone/>
              <a:defRPr sz="5000"/>
            </a:lvl5pPr>
            <a:lvl6pPr marL="11430000" indent="0">
              <a:buNone/>
              <a:defRPr sz="5000"/>
            </a:lvl6pPr>
            <a:lvl7pPr marL="13716000" indent="0">
              <a:buNone/>
              <a:defRPr sz="5000"/>
            </a:lvl7pPr>
            <a:lvl8pPr marL="16002000" indent="0">
              <a:buNone/>
              <a:defRPr sz="5000"/>
            </a:lvl8pPr>
            <a:lvl9pPr marL="18288000" indent="0">
              <a:buNone/>
              <a:defRPr sz="5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39A7A2-206C-437D-8807-B76D0CCF9DAB}" type="datetimeFigureOut">
              <a:rPr lang="en-US" smtClean="0"/>
              <a:t>9/9/2020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90A478-D4F7-4E90-BE68-60C227C4BA1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18300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49205" y="2438400"/>
            <a:ext cx="14745890" cy="8534400"/>
          </a:xfrm>
        </p:spPr>
        <p:txBody>
          <a:bodyPr anchor="b"/>
          <a:lstStyle>
            <a:lvl1pPr>
              <a:defRPr sz="1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9436955" y="5266275"/>
            <a:ext cx="23145750" cy="25992667"/>
          </a:xfrm>
        </p:spPr>
        <p:txBody>
          <a:bodyPr anchor="t"/>
          <a:lstStyle>
            <a:lvl1pPr marL="0" indent="0">
              <a:buNone/>
              <a:defRPr sz="16000"/>
            </a:lvl1pPr>
            <a:lvl2pPr marL="2286000" indent="0">
              <a:buNone/>
              <a:defRPr sz="14000"/>
            </a:lvl2pPr>
            <a:lvl3pPr marL="4572000" indent="0">
              <a:buNone/>
              <a:defRPr sz="12000"/>
            </a:lvl3pPr>
            <a:lvl4pPr marL="6858000" indent="0">
              <a:buNone/>
              <a:defRPr sz="10000"/>
            </a:lvl4pPr>
            <a:lvl5pPr marL="9144000" indent="0">
              <a:buNone/>
              <a:defRPr sz="10000"/>
            </a:lvl5pPr>
            <a:lvl6pPr marL="11430000" indent="0">
              <a:buNone/>
              <a:defRPr sz="10000"/>
            </a:lvl6pPr>
            <a:lvl7pPr marL="13716000" indent="0">
              <a:buNone/>
              <a:defRPr sz="10000"/>
            </a:lvl7pPr>
            <a:lvl8pPr marL="16002000" indent="0">
              <a:buNone/>
              <a:defRPr sz="10000"/>
            </a:lvl8pPr>
            <a:lvl9pPr marL="18288000" indent="0">
              <a:buNone/>
              <a:defRPr sz="10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149205" y="10972800"/>
            <a:ext cx="14745890" cy="20328469"/>
          </a:xfrm>
        </p:spPr>
        <p:txBody>
          <a:bodyPr/>
          <a:lstStyle>
            <a:lvl1pPr marL="0" indent="0">
              <a:buNone/>
              <a:defRPr sz="8000"/>
            </a:lvl1pPr>
            <a:lvl2pPr marL="2286000" indent="0">
              <a:buNone/>
              <a:defRPr sz="7000"/>
            </a:lvl2pPr>
            <a:lvl3pPr marL="4572000" indent="0">
              <a:buNone/>
              <a:defRPr sz="6000"/>
            </a:lvl3pPr>
            <a:lvl4pPr marL="6858000" indent="0">
              <a:buNone/>
              <a:defRPr sz="5000"/>
            </a:lvl4pPr>
            <a:lvl5pPr marL="9144000" indent="0">
              <a:buNone/>
              <a:defRPr sz="5000"/>
            </a:lvl5pPr>
            <a:lvl6pPr marL="11430000" indent="0">
              <a:buNone/>
              <a:defRPr sz="5000"/>
            </a:lvl6pPr>
            <a:lvl7pPr marL="13716000" indent="0">
              <a:buNone/>
              <a:defRPr sz="5000"/>
            </a:lvl7pPr>
            <a:lvl8pPr marL="16002000" indent="0">
              <a:buNone/>
              <a:defRPr sz="5000"/>
            </a:lvl8pPr>
            <a:lvl9pPr marL="18288000" indent="0">
              <a:buNone/>
              <a:defRPr sz="5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39A7A2-206C-437D-8807-B76D0CCF9DAB}" type="datetimeFigureOut">
              <a:rPr lang="en-US" smtClean="0"/>
              <a:t>9/9/2020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90A478-D4F7-4E90-BE68-60C227C4BA1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2871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143250" y="1947342"/>
            <a:ext cx="39433500" cy="706966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143250" y="9736667"/>
            <a:ext cx="39433500" cy="232071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143250" y="33900542"/>
            <a:ext cx="10287000" cy="19473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6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39A7A2-206C-437D-8807-B76D0CCF9DAB}" type="datetimeFigureOut">
              <a:rPr lang="en-US" smtClean="0"/>
              <a:t>9/9/2020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5144750" y="33900542"/>
            <a:ext cx="15430500" cy="19473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6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2289750" y="33900542"/>
            <a:ext cx="10287000" cy="19473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6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90A478-D4F7-4E90-BE68-60C227C4BA1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89171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defTabSz="4572000" rtl="0" eaLnBrk="1" latinLnBrk="0" hangingPunct="1">
        <a:lnSpc>
          <a:spcPct val="90000"/>
        </a:lnSpc>
        <a:spcBef>
          <a:spcPct val="0"/>
        </a:spcBef>
        <a:buNone/>
        <a:defRPr sz="22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143000" indent="-1143000" algn="l" defTabSz="4572000" rtl="0" eaLnBrk="1" latinLnBrk="0" hangingPunct="1">
        <a:lnSpc>
          <a:spcPct val="90000"/>
        </a:lnSpc>
        <a:spcBef>
          <a:spcPts val="5000"/>
        </a:spcBef>
        <a:buFont typeface="Arial" panose="020B0604020202020204" pitchFamily="34" charset="0"/>
        <a:buChar char="•"/>
        <a:defRPr sz="140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0" indent="-1143000" algn="l" defTabSz="4572000" rtl="0" eaLnBrk="1" latinLnBrk="0" hangingPunct="1">
        <a:lnSpc>
          <a:spcPct val="90000"/>
        </a:lnSpc>
        <a:spcBef>
          <a:spcPts val="2500"/>
        </a:spcBef>
        <a:buFont typeface="Arial" panose="020B0604020202020204" pitchFamily="34" charset="0"/>
        <a:buChar char="•"/>
        <a:defRPr sz="12000" kern="1200">
          <a:solidFill>
            <a:schemeClr val="tx1"/>
          </a:solidFill>
          <a:latin typeface="+mn-lt"/>
          <a:ea typeface="+mn-ea"/>
          <a:cs typeface="+mn-cs"/>
        </a:defRPr>
      </a:lvl2pPr>
      <a:lvl3pPr marL="5715000" indent="-1143000" algn="l" defTabSz="4572000" rtl="0" eaLnBrk="1" latinLnBrk="0" hangingPunct="1">
        <a:lnSpc>
          <a:spcPct val="90000"/>
        </a:lnSpc>
        <a:spcBef>
          <a:spcPts val="2500"/>
        </a:spcBef>
        <a:buFont typeface="Arial" panose="020B0604020202020204" pitchFamily="34" charset="0"/>
        <a:buChar char="•"/>
        <a:defRPr sz="10000" kern="1200">
          <a:solidFill>
            <a:schemeClr val="tx1"/>
          </a:solidFill>
          <a:latin typeface="+mn-lt"/>
          <a:ea typeface="+mn-ea"/>
          <a:cs typeface="+mn-cs"/>
        </a:defRPr>
      </a:lvl3pPr>
      <a:lvl4pPr marL="8001000" indent="-1143000" algn="l" defTabSz="4572000" rtl="0" eaLnBrk="1" latinLnBrk="0" hangingPunct="1">
        <a:lnSpc>
          <a:spcPct val="90000"/>
        </a:lnSpc>
        <a:spcBef>
          <a:spcPts val="2500"/>
        </a:spcBef>
        <a:buFont typeface="Arial" panose="020B0604020202020204" pitchFamily="34" charset="0"/>
        <a:buChar char="•"/>
        <a:defRPr sz="9000" kern="1200">
          <a:solidFill>
            <a:schemeClr val="tx1"/>
          </a:solidFill>
          <a:latin typeface="+mn-lt"/>
          <a:ea typeface="+mn-ea"/>
          <a:cs typeface="+mn-cs"/>
        </a:defRPr>
      </a:lvl4pPr>
      <a:lvl5pPr marL="10287000" indent="-1143000" algn="l" defTabSz="4572000" rtl="0" eaLnBrk="1" latinLnBrk="0" hangingPunct="1">
        <a:lnSpc>
          <a:spcPct val="90000"/>
        </a:lnSpc>
        <a:spcBef>
          <a:spcPts val="2500"/>
        </a:spcBef>
        <a:buFont typeface="Arial" panose="020B0604020202020204" pitchFamily="34" charset="0"/>
        <a:buChar char="•"/>
        <a:defRPr sz="9000" kern="1200">
          <a:solidFill>
            <a:schemeClr val="tx1"/>
          </a:solidFill>
          <a:latin typeface="+mn-lt"/>
          <a:ea typeface="+mn-ea"/>
          <a:cs typeface="+mn-cs"/>
        </a:defRPr>
      </a:lvl5pPr>
      <a:lvl6pPr marL="12573000" indent="-1143000" algn="l" defTabSz="4572000" rtl="0" eaLnBrk="1" latinLnBrk="0" hangingPunct="1">
        <a:lnSpc>
          <a:spcPct val="90000"/>
        </a:lnSpc>
        <a:spcBef>
          <a:spcPts val="2500"/>
        </a:spcBef>
        <a:buFont typeface="Arial" panose="020B0604020202020204" pitchFamily="34" charset="0"/>
        <a:buChar char="•"/>
        <a:defRPr sz="9000" kern="1200">
          <a:solidFill>
            <a:schemeClr val="tx1"/>
          </a:solidFill>
          <a:latin typeface="+mn-lt"/>
          <a:ea typeface="+mn-ea"/>
          <a:cs typeface="+mn-cs"/>
        </a:defRPr>
      </a:lvl6pPr>
      <a:lvl7pPr marL="14859000" indent="-1143000" algn="l" defTabSz="4572000" rtl="0" eaLnBrk="1" latinLnBrk="0" hangingPunct="1">
        <a:lnSpc>
          <a:spcPct val="90000"/>
        </a:lnSpc>
        <a:spcBef>
          <a:spcPts val="2500"/>
        </a:spcBef>
        <a:buFont typeface="Arial" panose="020B0604020202020204" pitchFamily="34" charset="0"/>
        <a:buChar char="•"/>
        <a:defRPr sz="9000" kern="1200">
          <a:solidFill>
            <a:schemeClr val="tx1"/>
          </a:solidFill>
          <a:latin typeface="+mn-lt"/>
          <a:ea typeface="+mn-ea"/>
          <a:cs typeface="+mn-cs"/>
        </a:defRPr>
      </a:lvl7pPr>
      <a:lvl8pPr marL="17145000" indent="-1143000" algn="l" defTabSz="4572000" rtl="0" eaLnBrk="1" latinLnBrk="0" hangingPunct="1">
        <a:lnSpc>
          <a:spcPct val="90000"/>
        </a:lnSpc>
        <a:spcBef>
          <a:spcPts val="2500"/>
        </a:spcBef>
        <a:buFont typeface="Arial" panose="020B0604020202020204" pitchFamily="34" charset="0"/>
        <a:buChar char="•"/>
        <a:defRPr sz="9000" kern="1200">
          <a:solidFill>
            <a:schemeClr val="tx1"/>
          </a:solidFill>
          <a:latin typeface="+mn-lt"/>
          <a:ea typeface="+mn-ea"/>
          <a:cs typeface="+mn-cs"/>
        </a:defRPr>
      </a:lvl8pPr>
      <a:lvl9pPr marL="19431000" indent="-1143000" algn="l" defTabSz="4572000" rtl="0" eaLnBrk="1" latinLnBrk="0" hangingPunct="1">
        <a:lnSpc>
          <a:spcPct val="90000"/>
        </a:lnSpc>
        <a:spcBef>
          <a:spcPts val="2500"/>
        </a:spcBef>
        <a:buFont typeface="Arial" panose="020B0604020202020204" pitchFamily="34" charset="0"/>
        <a:buChar char="•"/>
        <a:defRPr sz="9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0" rtl="0" eaLnBrk="1" latinLnBrk="0" hangingPunct="1">
        <a:defRPr sz="9000" kern="1200">
          <a:solidFill>
            <a:schemeClr val="tx1"/>
          </a:solidFill>
          <a:latin typeface="+mn-lt"/>
          <a:ea typeface="+mn-ea"/>
          <a:cs typeface="+mn-cs"/>
        </a:defRPr>
      </a:lvl1pPr>
      <a:lvl2pPr marL="2286000" algn="l" defTabSz="4572000" rtl="0" eaLnBrk="1" latinLnBrk="0" hangingPunct="1">
        <a:defRPr sz="9000" kern="1200">
          <a:solidFill>
            <a:schemeClr val="tx1"/>
          </a:solidFill>
          <a:latin typeface="+mn-lt"/>
          <a:ea typeface="+mn-ea"/>
          <a:cs typeface="+mn-cs"/>
        </a:defRPr>
      </a:lvl2pPr>
      <a:lvl3pPr marL="4572000" algn="l" defTabSz="4572000" rtl="0" eaLnBrk="1" latinLnBrk="0" hangingPunct="1">
        <a:defRPr sz="9000" kern="1200">
          <a:solidFill>
            <a:schemeClr val="tx1"/>
          </a:solidFill>
          <a:latin typeface="+mn-lt"/>
          <a:ea typeface="+mn-ea"/>
          <a:cs typeface="+mn-cs"/>
        </a:defRPr>
      </a:lvl3pPr>
      <a:lvl4pPr marL="6858000" algn="l" defTabSz="4572000" rtl="0" eaLnBrk="1" latinLnBrk="0" hangingPunct="1">
        <a:defRPr sz="9000" kern="1200">
          <a:solidFill>
            <a:schemeClr val="tx1"/>
          </a:solidFill>
          <a:latin typeface="+mn-lt"/>
          <a:ea typeface="+mn-ea"/>
          <a:cs typeface="+mn-cs"/>
        </a:defRPr>
      </a:lvl4pPr>
      <a:lvl5pPr marL="9144000" algn="l" defTabSz="4572000" rtl="0" eaLnBrk="1" latinLnBrk="0" hangingPunct="1">
        <a:defRPr sz="9000" kern="1200">
          <a:solidFill>
            <a:schemeClr val="tx1"/>
          </a:solidFill>
          <a:latin typeface="+mn-lt"/>
          <a:ea typeface="+mn-ea"/>
          <a:cs typeface="+mn-cs"/>
        </a:defRPr>
      </a:lvl5pPr>
      <a:lvl6pPr marL="11430000" algn="l" defTabSz="4572000" rtl="0" eaLnBrk="1" latinLnBrk="0" hangingPunct="1">
        <a:defRPr sz="9000" kern="1200">
          <a:solidFill>
            <a:schemeClr val="tx1"/>
          </a:solidFill>
          <a:latin typeface="+mn-lt"/>
          <a:ea typeface="+mn-ea"/>
          <a:cs typeface="+mn-cs"/>
        </a:defRPr>
      </a:lvl6pPr>
      <a:lvl7pPr marL="13716000" algn="l" defTabSz="4572000" rtl="0" eaLnBrk="1" latinLnBrk="0" hangingPunct="1">
        <a:defRPr sz="9000" kern="1200">
          <a:solidFill>
            <a:schemeClr val="tx1"/>
          </a:solidFill>
          <a:latin typeface="+mn-lt"/>
          <a:ea typeface="+mn-ea"/>
          <a:cs typeface="+mn-cs"/>
        </a:defRPr>
      </a:lvl7pPr>
      <a:lvl8pPr marL="16002000" algn="l" defTabSz="4572000" rtl="0" eaLnBrk="1" latinLnBrk="0" hangingPunct="1">
        <a:defRPr sz="9000" kern="1200">
          <a:solidFill>
            <a:schemeClr val="tx1"/>
          </a:solidFill>
          <a:latin typeface="+mn-lt"/>
          <a:ea typeface="+mn-ea"/>
          <a:cs typeface="+mn-cs"/>
        </a:defRPr>
      </a:lvl8pPr>
      <a:lvl9pPr marL="18288000" algn="l" defTabSz="4572000" rtl="0" eaLnBrk="1" latinLnBrk="0" hangingPunct="1">
        <a:defRPr sz="9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ti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tiff"/><Relationship Id="rId2" Type="http://schemas.openxmlformats.org/officeDocument/2006/relationships/image" Target="../media/image3.t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t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6F1792B7-3BC9-4ECA-A5F3-EE24146164E9}"/>
              </a:ext>
            </a:extLst>
          </p:cNvPr>
          <p:cNvGrpSpPr/>
          <p:nvPr/>
        </p:nvGrpSpPr>
        <p:grpSpPr>
          <a:xfrm>
            <a:off x="3009899" y="2199185"/>
            <a:ext cx="38694854" cy="25486815"/>
            <a:chOff x="3009899" y="2199185"/>
            <a:chExt cx="38694854" cy="25486815"/>
          </a:xfrm>
        </p:grpSpPr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9C5B0965-A73D-4968-B546-4AEF861EF21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09899" y="2242130"/>
              <a:ext cx="35113669" cy="25443870"/>
            </a:xfrm>
            <a:prstGeom prst="rect">
              <a:avLst/>
            </a:prstGeom>
          </p:spPr>
        </p:pic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52DD20AB-1DC6-4DD0-A12B-ACC1C3123B5C}"/>
                </a:ext>
              </a:extLst>
            </p:cNvPr>
            <p:cNvSpPr txBox="1"/>
            <p:nvPr/>
          </p:nvSpPr>
          <p:spPr>
            <a:xfrm>
              <a:off x="40546736" y="2199185"/>
              <a:ext cx="1066745" cy="23044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375" dirty="0"/>
                <a:t>H</a:t>
              </a:r>
              <a:endParaRPr lang="en-US" sz="2250" dirty="0"/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20E43776-67A9-4881-AD06-72901AD3D82D}"/>
                </a:ext>
              </a:extLst>
            </p:cNvPr>
            <p:cNvSpPr txBox="1"/>
            <p:nvPr/>
          </p:nvSpPr>
          <p:spPr>
            <a:xfrm>
              <a:off x="40638008" y="20909905"/>
              <a:ext cx="1066745" cy="23044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375" dirty="0"/>
                <a:t>L</a:t>
              </a:r>
              <a:endParaRPr lang="en-US" sz="2250" dirty="0"/>
            </a:p>
          </p:txBody>
        </p:sp>
        <p:sp>
          <p:nvSpPr>
            <p:cNvPr id="14" name="Arrow: Right 13">
              <a:extLst>
                <a:ext uri="{FF2B5EF4-FFF2-40B4-BE49-F238E27FC236}">
                  <a16:creationId xmlns:a16="http://schemas.microsoft.com/office/drawing/2014/main" id="{B5CA03BB-55D0-42C3-B40B-BA2F1A3D8DF0}"/>
                </a:ext>
              </a:extLst>
            </p:cNvPr>
            <p:cNvSpPr/>
            <p:nvPr/>
          </p:nvSpPr>
          <p:spPr>
            <a:xfrm>
              <a:off x="6698517" y="14249400"/>
              <a:ext cx="11849100" cy="1676400"/>
            </a:xfrm>
            <a:custGeom>
              <a:avLst/>
              <a:gdLst>
                <a:gd name="connsiteX0" fmla="*/ 0 w 9479280"/>
                <a:gd name="connsiteY0" fmla="*/ 190500 h 762000"/>
                <a:gd name="connsiteX1" fmla="*/ 7919443 w 9479280"/>
                <a:gd name="connsiteY1" fmla="*/ 190500 h 762000"/>
                <a:gd name="connsiteX2" fmla="*/ 7919443 w 9479280"/>
                <a:gd name="connsiteY2" fmla="*/ 0 h 762000"/>
                <a:gd name="connsiteX3" fmla="*/ 9479280 w 9479280"/>
                <a:gd name="connsiteY3" fmla="*/ 381000 h 762000"/>
                <a:gd name="connsiteX4" fmla="*/ 7919443 w 9479280"/>
                <a:gd name="connsiteY4" fmla="*/ 762000 h 762000"/>
                <a:gd name="connsiteX5" fmla="*/ 7919443 w 9479280"/>
                <a:gd name="connsiteY5" fmla="*/ 571500 h 762000"/>
                <a:gd name="connsiteX6" fmla="*/ 0 w 9479280"/>
                <a:gd name="connsiteY6" fmla="*/ 571500 h 762000"/>
                <a:gd name="connsiteX7" fmla="*/ 0 w 9479280"/>
                <a:gd name="connsiteY7" fmla="*/ 190500 h 762000"/>
                <a:gd name="connsiteX0" fmla="*/ 0 w 9479280"/>
                <a:gd name="connsiteY0" fmla="*/ 464820 h 1036320"/>
                <a:gd name="connsiteX1" fmla="*/ 7919443 w 9479280"/>
                <a:gd name="connsiteY1" fmla="*/ 464820 h 1036320"/>
                <a:gd name="connsiteX2" fmla="*/ 7645123 w 9479280"/>
                <a:gd name="connsiteY2" fmla="*/ 0 h 1036320"/>
                <a:gd name="connsiteX3" fmla="*/ 9479280 w 9479280"/>
                <a:gd name="connsiteY3" fmla="*/ 655320 h 1036320"/>
                <a:gd name="connsiteX4" fmla="*/ 7919443 w 9479280"/>
                <a:gd name="connsiteY4" fmla="*/ 1036320 h 1036320"/>
                <a:gd name="connsiteX5" fmla="*/ 7919443 w 9479280"/>
                <a:gd name="connsiteY5" fmla="*/ 845820 h 1036320"/>
                <a:gd name="connsiteX6" fmla="*/ 0 w 9479280"/>
                <a:gd name="connsiteY6" fmla="*/ 845820 h 1036320"/>
                <a:gd name="connsiteX7" fmla="*/ 0 w 9479280"/>
                <a:gd name="connsiteY7" fmla="*/ 464820 h 1036320"/>
                <a:gd name="connsiteX0" fmla="*/ 0 w 9479280"/>
                <a:gd name="connsiteY0" fmla="*/ 464820 h 1341120"/>
                <a:gd name="connsiteX1" fmla="*/ 7919443 w 9479280"/>
                <a:gd name="connsiteY1" fmla="*/ 464820 h 1341120"/>
                <a:gd name="connsiteX2" fmla="*/ 7645123 w 9479280"/>
                <a:gd name="connsiteY2" fmla="*/ 0 h 1341120"/>
                <a:gd name="connsiteX3" fmla="*/ 9479280 w 9479280"/>
                <a:gd name="connsiteY3" fmla="*/ 655320 h 1341120"/>
                <a:gd name="connsiteX4" fmla="*/ 7675603 w 9479280"/>
                <a:gd name="connsiteY4" fmla="*/ 1341120 h 1341120"/>
                <a:gd name="connsiteX5" fmla="*/ 7919443 w 9479280"/>
                <a:gd name="connsiteY5" fmla="*/ 845820 h 1341120"/>
                <a:gd name="connsiteX6" fmla="*/ 0 w 9479280"/>
                <a:gd name="connsiteY6" fmla="*/ 845820 h 1341120"/>
                <a:gd name="connsiteX7" fmla="*/ 0 w 9479280"/>
                <a:gd name="connsiteY7" fmla="*/ 464820 h 13411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479280" h="1341120">
                  <a:moveTo>
                    <a:pt x="0" y="464820"/>
                  </a:moveTo>
                  <a:lnTo>
                    <a:pt x="7919443" y="464820"/>
                  </a:lnTo>
                  <a:lnTo>
                    <a:pt x="7645123" y="0"/>
                  </a:lnTo>
                  <a:lnTo>
                    <a:pt x="9479280" y="655320"/>
                  </a:lnTo>
                  <a:lnTo>
                    <a:pt x="7675603" y="1341120"/>
                  </a:lnTo>
                  <a:lnTo>
                    <a:pt x="7919443" y="845820"/>
                  </a:lnTo>
                  <a:lnTo>
                    <a:pt x="0" y="845820"/>
                  </a:lnTo>
                  <a:lnTo>
                    <a:pt x="0" y="464820"/>
                  </a:lnTo>
                  <a:close/>
                </a:path>
              </a:pathLst>
            </a:custGeom>
            <a:solidFill>
              <a:schemeClr val="tx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14300" tIns="57150" rIns="114300" bIns="5715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250"/>
            </a:p>
          </p:txBody>
        </p:sp>
        <p:sp>
          <p:nvSpPr>
            <p:cNvPr id="15" name="Arrow: Right 13">
              <a:extLst>
                <a:ext uri="{FF2B5EF4-FFF2-40B4-BE49-F238E27FC236}">
                  <a16:creationId xmlns:a16="http://schemas.microsoft.com/office/drawing/2014/main" id="{99ED566B-9629-44D3-AC5E-1256C53D0FFD}"/>
                </a:ext>
              </a:extLst>
            </p:cNvPr>
            <p:cNvSpPr/>
            <p:nvPr/>
          </p:nvSpPr>
          <p:spPr>
            <a:xfrm rot="10800000">
              <a:off x="18547617" y="14211300"/>
              <a:ext cx="11849100" cy="1676400"/>
            </a:xfrm>
            <a:custGeom>
              <a:avLst/>
              <a:gdLst>
                <a:gd name="connsiteX0" fmla="*/ 0 w 9479280"/>
                <a:gd name="connsiteY0" fmla="*/ 190500 h 762000"/>
                <a:gd name="connsiteX1" fmla="*/ 7919443 w 9479280"/>
                <a:gd name="connsiteY1" fmla="*/ 190500 h 762000"/>
                <a:gd name="connsiteX2" fmla="*/ 7919443 w 9479280"/>
                <a:gd name="connsiteY2" fmla="*/ 0 h 762000"/>
                <a:gd name="connsiteX3" fmla="*/ 9479280 w 9479280"/>
                <a:gd name="connsiteY3" fmla="*/ 381000 h 762000"/>
                <a:gd name="connsiteX4" fmla="*/ 7919443 w 9479280"/>
                <a:gd name="connsiteY4" fmla="*/ 762000 h 762000"/>
                <a:gd name="connsiteX5" fmla="*/ 7919443 w 9479280"/>
                <a:gd name="connsiteY5" fmla="*/ 571500 h 762000"/>
                <a:gd name="connsiteX6" fmla="*/ 0 w 9479280"/>
                <a:gd name="connsiteY6" fmla="*/ 571500 h 762000"/>
                <a:gd name="connsiteX7" fmla="*/ 0 w 9479280"/>
                <a:gd name="connsiteY7" fmla="*/ 190500 h 762000"/>
                <a:gd name="connsiteX0" fmla="*/ 0 w 9479280"/>
                <a:gd name="connsiteY0" fmla="*/ 464820 h 1036320"/>
                <a:gd name="connsiteX1" fmla="*/ 7919443 w 9479280"/>
                <a:gd name="connsiteY1" fmla="*/ 464820 h 1036320"/>
                <a:gd name="connsiteX2" fmla="*/ 7645123 w 9479280"/>
                <a:gd name="connsiteY2" fmla="*/ 0 h 1036320"/>
                <a:gd name="connsiteX3" fmla="*/ 9479280 w 9479280"/>
                <a:gd name="connsiteY3" fmla="*/ 655320 h 1036320"/>
                <a:gd name="connsiteX4" fmla="*/ 7919443 w 9479280"/>
                <a:gd name="connsiteY4" fmla="*/ 1036320 h 1036320"/>
                <a:gd name="connsiteX5" fmla="*/ 7919443 w 9479280"/>
                <a:gd name="connsiteY5" fmla="*/ 845820 h 1036320"/>
                <a:gd name="connsiteX6" fmla="*/ 0 w 9479280"/>
                <a:gd name="connsiteY6" fmla="*/ 845820 h 1036320"/>
                <a:gd name="connsiteX7" fmla="*/ 0 w 9479280"/>
                <a:gd name="connsiteY7" fmla="*/ 464820 h 1036320"/>
                <a:gd name="connsiteX0" fmla="*/ 0 w 9479280"/>
                <a:gd name="connsiteY0" fmla="*/ 464820 h 1341120"/>
                <a:gd name="connsiteX1" fmla="*/ 7919443 w 9479280"/>
                <a:gd name="connsiteY1" fmla="*/ 464820 h 1341120"/>
                <a:gd name="connsiteX2" fmla="*/ 7645123 w 9479280"/>
                <a:gd name="connsiteY2" fmla="*/ 0 h 1341120"/>
                <a:gd name="connsiteX3" fmla="*/ 9479280 w 9479280"/>
                <a:gd name="connsiteY3" fmla="*/ 655320 h 1341120"/>
                <a:gd name="connsiteX4" fmla="*/ 7675603 w 9479280"/>
                <a:gd name="connsiteY4" fmla="*/ 1341120 h 1341120"/>
                <a:gd name="connsiteX5" fmla="*/ 7919443 w 9479280"/>
                <a:gd name="connsiteY5" fmla="*/ 845820 h 1341120"/>
                <a:gd name="connsiteX6" fmla="*/ 0 w 9479280"/>
                <a:gd name="connsiteY6" fmla="*/ 845820 h 1341120"/>
                <a:gd name="connsiteX7" fmla="*/ 0 w 9479280"/>
                <a:gd name="connsiteY7" fmla="*/ 464820 h 13411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479280" h="1341120">
                  <a:moveTo>
                    <a:pt x="0" y="464820"/>
                  </a:moveTo>
                  <a:lnTo>
                    <a:pt x="7919443" y="464820"/>
                  </a:lnTo>
                  <a:lnTo>
                    <a:pt x="7645123" y="0"/>
                  </a:lnTo>
                  <a:lnTo>
                    <a:pt x="9479280" y="655320"/>
                  </a:lnTo>
                  <a:lnTo>
                    <a:pt x="7675603" y="1341120"/>
                  </a:lnTo>
                  <a:lnTo>
                    <a:pt x="7919443" y="845820"/>
                  </a:lnTo>
                  <a:lnTo>
                    <a:pt x="0" y="845820"/>
                  </a:lnTo>
                  <a:lnTo>
                    <a:pt x="0" y="464820"/>
                  </a:lnTo>
                  <a:close/>
                </a:path>
              </a:pathLst>
            </a:custGeom>
            <a:solidFill>
              <a:schemeClr val="tx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14300" tIns="57150" rIns="114300" bIns="5715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250"/>
            </a:p>
          </p:txBody>
        </p:sp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ADE06F2D-9ACE-494A-A9DA-4DFA913551C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717168" y="2628540"/>
              <a:ext cx="2920840" cy="2015648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12296762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079195C4-0336-4B6F-AFC5-521743C06903}"/>
              </a:ext>
            </a:extLst>
          </p:cNvPr>
          <p:cNvGrpSpPr/>
          <p:nvPr/>
        </p:nvGrpSpPr>
        <p:grpSpPr>
          <a:xfrm>
            <a:off x="1897487" y="1917010"/>
            <a:ext cx="39222831" cy="25553777"/>
            <a:chOff x="1897487" y="1917010"/>
            <a:chExt cx="39222831" cy="25553777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DB23033D-8A35-4A70-83F0-F4B5A27EBF6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97487" y="1917010"/>
              <a:ext cx="35768486" cy="25553777"/>
            </a:xfrm>
            <a:prstGeom prst="rect">
              <a:avLst/>
            </a:prstGeom>
          </p:spPr>
        </p:pic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52DD20AB-1DC6-4DD0-A12B-ACC1C3123B5C}"/>
                </a:ext>
              </a:extLst>
            </p:cNvPr>
            <p:cNvSpPr txBox="1"/>
            <p:nvPr/>
          </p:nvSpPr>
          <p:spPr>
            <a:xfrm>
              <a:off x="40053573" y="2808785"/>
              <a:ext cx="1066745" cy="23044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375" dirty="0"/>
                <a:t>H</a:t>
              </a:r>
              <a:endParaRPr lang="en-US" sz="2250" dirty="0"/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20E43776-67A9-4881-AD06-72901AD3D82D}"/>
                </a:ext>
              </a:extLst>
            </p:cNvPr>
            <p:cNvSpPr txBox="1"/>
            <p:nvPr/>
          </p:nvSpPr>
          <p:spPr>
            <a:xfrm>
              <a:off x="40053573" y="20150350"/>
              <a:ext cx="1066745" cy="23044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375" dirty="0"/>
                <a:t>L</a:t>
              </a:r>
              <a:endParaRPr lang="en-US" sz="2250" dirty="0"/>
            </a:p>
          </p:txBody>
        </p:sp>
        <p:sp>
          <p:nvSpPr>
            <p:cNvPr id="14" name="Arrow: Right 13">
              <a:extLst>
                <a:ext uri="{FF2B5EF4-FFF2-40B4-BE49-F238E27FC236}">
                  <a16:creationId xmlns:a16="http://schemas.microsoft.com/office/drawing/2014/main" id="{B5CA03BB-55D0-42C3-B40B-BA2F1A3D8DF0}"/>
                </a:ext>
              </a:extLst>
            </p:cNvPr>
            <p:cNvSpPr/>
            <p:nvPr/>
          </p:nvSpPr>
          <p:spPr>
            <a:xfrm>
              <a:off x="5631717" y="14249400"/>
              <a:ext cx="11849100" cy="1676400"/>
            </a:xfrm>
            <a:custGeom>
              <a:avLst/>
              <a:gdLst>
                <a:gd name="connsiteX0" fmla="*/ 0 w 9479280"/>
                <a:gd name="connsiteY0" fmla="*/ 190500 h 762000"/>
                <a:gd name="connsiteX1" fmla="*/ 7919443 w 9479280"/>
                <a:gd name="connsiteY1" fmla="*/ 190500 h 762000"/>
                <a:gd name="connsiteX2" fmla="*/ 7919443 w 9479280"/>
                <a:gd name="connsiteY2" fmla="*/ 0 h 762000"/>
                <a:gd name="connsiteX3" fmla="*/ 9479280 w 9479280"/>
                <a:gd name="connsiteY3" fmla="*/ 381000 h 762000"/>
                <a:gd name="connsiteX4" fmla="*/ 7919443 w 9479280"/>
                <a:gd name="connsiteY4" fmla="*/ 762000 h 762000"/>
                <a:gd name="connsiteX5" fmla="*/ 7919443 w 9479280"/>
                <a:gd name="connsiteY5" fmla="*/ 571500 h 762000"/>
                <a:gd name="connsiteX6" fmla="*/ 0 w 9479280"/>
                <a:gd name="connsiteY6" fmla="*/ 571500 h 762000"/>
                <a:gd name="connsiteX7" fmla="*/ 0 w 9479280"/>
                <a:gd name="connsiteY7" fmla="*/ 190500 h 762000"/>
                <a:gd name="connsiteX0" fmla="*/ 0 w 9479280"/>
                <a:gd name="connsiteY0" fmla="*/ 464820 h 1036320"/>
                <a:gd name="connsiteX1" fmla="*/ 7919443 w 9479280"/>
                <a:gd name="connsiteY1" fmla="*/ 464820 h 1036320"/>
                <a:gd name="connsiteX2" fmla="*/ 7645123 w 9479280"/>
                <a:gd name="connsiteY2" fmla="*/ 0 h 1036320"/>
                <a:gd name="connsiteX3" fmla="*/ 9479280 w 9479280"/>
                <a:gd name="connsiteY3" fmla="*/ 655320 h 1036320"/>
                <a:gd name="connsiteX4" fmla="*/ 7919443 w 9479280"/>
                <a:gd name="connsiteY4" fmla="*/ 1036320 h 1036320"/>
                <a:gd name="connsiteX5" fmla="*/ 7919443 w 9479280"/>
                <a:gd name="connsiteY5" fmla="*/ 845820 h 1036320"/>
                <a:gd name="connsiteX6" fmla="*/ 0 w 9479280"/>
                <a:gd name="connsiteY6" fmla="*/ 845820 h 1036320"/>
                <a:gd name="connsiteX7" fmla="*/ 0 w 9479280"/>
                <a:gd name="connsiteY7" fmla="*/ 464820 h 1036320"/>
                <a:gd name="connsiteX0" fmla="*/ 0 w 9479280"/>
                <a:gd name="connsiteY0" fmla="*/ 464820 h 1341120"/>
                <a:gd name="connsiteX1" fmla="*/ 7919443 w 9479280"/>
                <a:gd name="connsiteY1" fmla="*/ 464820 h 1341120"/>
                <a:gd name="connsiteX2" fmla="*/ 7645123 w 9479280"/>
                <a:gd name="connsiteY2" fmla="*/ 0 h 1341120"/>
                <a:gd name="connsiteX3" fmla="*/ 9479280 w 9479280"/>
                <a:gd name="connsiteY3" fmla="*/ 655320 h 1341120"/>
                <a:gd name="connsiteX4" fmla="*/ 7675603 w 9479280"/>
                <a:gd name="connsiteY4" fmla="*/ 1341120 h 1341120"/>
                <a:gd name="connsiteX5" fmla="*/ 7919443 w 9479280"/>
                <a:gd name="connsiteY5" fmla="*/ 845820 h 1341120"/>
                <a:gd name="connsiteX6" fmla="*/ 0 w 9479280"/>
                <a:gd name="connsiteY6" fmla="*/ 845820 h 1341120"/>
                <a:gd name="connsiteX7" fmla="*/ 0 w 9479280"/>
                <a:gd name="connsiteY7" fmla="*/ 464820 h 13411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479280" h="1341120">
                  <a:moveTo>
                    <a:pt x="0" y="464820"/>
                  </a:moveTo>
                  <a:lnTo>
                    <a:pt x="7919443" y="464820"/>
                  </a:lnTo>
                  <a:lnTo>
                    <a:pt x="7645123" y="0"/>
                  </a:lnTo>
                  <a:lnTo>
                    <a:pt x="9479280" y="655320"/>
                  </a:lnTo>
                  <a:lnTo>
                    <a:pt x="7675603" y="1341120"/>
                  </a:lnTo>
                  <a:lnTo>
                    <a:pt x="7919443" y="845820"/>
                  </a:lnTo>
                  <a:lnTo>
                    <a:pt x="0" y="845820"/>
                  </a:lnTo>
                  <a:lnTo>
                    <a:pt x="0" y="464820"/>
                  </a:lnTo>
                  <a:close/>
                </a:path>
              </a:pathLst>
            </a:custGeom>
            <a:solidFill>
              <a:schemeClr val="tx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14300" tIns="57150" rIns="114300" bIns="5715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250"/>
            </a:p>
          </p:txBody>
        </p:sp>
        <p:sp>
          <p:nvSpPr>
            <p:cNvPr id="15" name="Arrow: Right 13">
              <a:extLst>
                <a:ext uri="{FF2B5EF4-FFF2-40B4-BE49-F238E27FC236}">
                  <a16:creationId xmlns:a16="http://schemas.microsoft.com/office/drawing/2014/main" id="{99ED566B-9629-44D3-AC5E-1256C53D0FFD}"/>
                </a:ext>
              </a:extLst>
            </p:cNvPr>
            <p:cNvSpPr/>
            <p:nvPr/>
          </p:nvSpPr>
          <p:spPr>
            <a:xfrm rot="10800000">
              <a:off x="17480817" y="14211300"/>
              <a:ext cx="11849100" cy="1676400"/>
            </a:xfrm>
            <a:custGeom>
              <a:avLst/>
              <a:gdLst>
                <a:gd name="connsiteX0" fmla="*/ 0 w 9479280"/>
                <a:gd name="connsiteY0" fmla="*/ 190500 h 762000"/>
                <a:gd name="connsiteX1" fmla="*/ 7919443 w 9479280"/>
                <a:gd name="connsiteY1" fmla="*/ 190500 h 762000"/>
                <a:gd name="connsiteX2" fmla="*/ 7919443 w 9479280"/>
                <a:gd name="connsiteY2" fmla="*/ 0 h 762000"/>
                <a:gd name="connsiteX3" fmla="*/ 9479280 w 9479280"/>
                <a:gd name="connsiteY3" fmla="*/ 381000 h 762000"/>
                <a:gd name="connsiteX4" fmla="*/ 7919443 w 9479280"/>
                <a:gd name="connsiteY4" fmla="*/ 762000 h 762000"/>
                <a:gd name="connsiteX5" fmla="*/ 7919443 w 9479280"/>
                <a:gd name="connsiteY5" fmla="*/ 571500 h 762000"/>
                <a:gd name="connsiteX6" fmla="*/ 0 w 9479280"/>
                <a:gd name="connsiteY6" fmla="*/ 571500 h 762000"/>
                <a:gd name="connsiteX7" fmla="*/ 0 w 9479280"/>
                <a:gd name="connsiteY7" fmla="*/ 190500 h 762000"/>
                <a:gd name="connsiteX0" fmla="*/ 0 w 9479280"/>
                <a:gd name="connsiteY0" fmla="*/ 464820 h 1036320"/>
                <a:gd name="connsiteX1" fmla="*/ 7919443 w 9479280"/>
                <a:gd name="connsiteY1" fmla="*/ 464820 h 1036320"/>
                <a:gd name="connsiteX2" fmla="*/ 7645123 w 9479280"/>
                <a:gd name="connsiteY2" fmla="*/ 0 h 1036320"/>
                <a:gd name="connsiteX3" fmla="*/ 9479280 w 9479280"/>
                <a:gd name="connsiteY3" fmla="*/ 655320 h 1036320"/>
                <a:gd name="connsiteX4" fmla="*/ 7919443 w 9479280"/>
                <a:gd name="connsiteY4" fmla="*/ 1036320 h 1036320"/>
                <a:gd name="connsiteX5" fmla="*/ 7919443 w 9479280"/>
                <a:gd name="connsiteY5" fmla="*/ 845820 h 1036320"/>
                <a:gd name="connsiteX6" fmla="*/ 0 w 9479280"/>
                <a:gd name="connsiteY6" fmla="*/ 845820 h 1036320"/>
                <a:gd name="connsiteX7" fmla="*/ 0 w 9479280"/>
                <a:gd name="connsiteY7" fmla="*/ 464820 h 1036320"/>
                <a:gd name="connsiteX0" fmla="*/ 0 w 9479280"/>
                <a:gd name="connsiteY0" fmla="*/ 464820 h 1341120"/>
                <a:gd name="connsiteX1" fmla="*/ 7919443 w 9479280"/>
                <a:gd name="connsiteY1" fmla="*/ 464820 h 1341120"/>
                <a:gd name="connsiteX2" fmla="*/ 7645123 w 9479280"/>
                <a:gd name="connsiteY2" fmla="*/ 0 h 1341120"/>
                <a:gd name="connsiteX3" fmla="*/ 9479280 w 9479280"/>
                <a:gd name="connsiteY3" fmla="*/ 655320 h 1341120"/>
                <a:gd name="connsiteX4" fmla="*/ 7675603 w 9479280"/>
                <a:gd name="connsiteY4" fmla="*/ 1341120 h 1341120"/>
                <a:gd name="connsiteX5" fmla="*/ 7919443 w 9479280"/>
                <a:gd name="connsiteY5" fmla="*/ 845820 h 1341120"/>
                <a:gd name="connsiteX6" fmla="*/ 0 w 9479280"/>
                <a:gd name="connsiteY6" fmla="*/ 845820 h 1341120"/>
                <a:gd name="connsiteX7" fmla="*/ 0 w 9479280"/>
                <a:gd name="connsiteY7" fmla="*/ 464820 h 13411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479280" h="1341120">
                  <a:moveTo>
                    <a:pt x="0" y="464820"/>
                  </a:moveTo>
                  <a:lnTo>
                    <a:pt x="7919443" y="464820"/>
                  </a:lnTo>
                  <a:lnTo>
                    <a:pt x="7645123" y="0"/>
                  </a:lnTo>
                  <a:lnTo>
                    <a:pt x="9479280" y="655320"/>
                  </a:lnTo>
                  <a:lnTo>
                    <a:pt x="7675603" y="1341120"/>
                  </a:lnTo>
                  <a:lnTo>
                    <a:pt x="7919443" y="845820"/>
                  </a:lnTo>
                  <a:lnTo>
                    <a:pt x="0" y="845820"/>
                  </a:lnTo>
                  <a:lnTo>
                    <a:pt x="0" y="464820"/>
                  </a:lnTo>
                  <a:close/>
                </a:path>
              </a:pathLst>
            </a:custGeom>
            <a:solidFill>
              <a:schemeClr val="tx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14300" tIns="57150" rIns="114300" bIns="5715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250"/>
            </a:p>
          </p:txBody>
        </p:sp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436A0B67-FACF-4935-B103-15FF8470BF5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465137" y="3512518"/>
              <a:ext cx="2588436" cy="1836557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9951791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601670B0-4642-4345-A292-756BCFE43C72}"/>
              </a:ext>
            </a:extLst>
          </p:cNvPr>
          <p:cNvGrpSpPr/>
          <p:nvPr/>
        </p:nvGrpSpPr>
        <p:grpSpPr>
          <a:xfrm>
            <a:off x="11357126" y="3325276"/>
            <a:ext cx="19681674" cy="24803322"/>
            <a:chOff x="11357126" y="3325276"/>
            <a:chExt cx="19681674" cy="24803322"/>
          </a:xfrm>
        </p:grpSpPr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153B1A58-53BC-4DFA-97C1-8AB52FA0D33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389925" y="15723996"/>
              <a:ext cx="17118902" cy="12404602"/>
            </a:xfrm>
            <a:prstGeom prst="rect">
              <a:avLst/>
            </a:prstGeom>
          </p:spPr>
        </p:pic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964D41EB-7D42-4F8C-A912-98920C264105}"/>
                </a:ext>
              </a:extLst>
            </p:cNvPr>
            <p:cNvSpPr txBox="1"/>
            <p:nvPr/>
          </p:nvSpPr>
          <p:spPr>
            <a:xfrm>
              <a:off x="29898772" y="15586198"/>
              <a:ext cx="520068" cy="10912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7200" dirty="0"/>
                <a:t>H</a:t>
              </a: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833381AF-FCC6-402B-A1F1-B5E91BE83A85}"/>
                </a:ext>
              </a:extLst>
            </p:cNvPr>
            <p:cNvSpPr txBox="1"/>
            <p:nvPr/>
          </p:nvSpPr>
          <p:spPr>
            <a:xfrm>
              <a:off x="29869306" y="24802968"/>
              <a:ext cx="472789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7200" dirty="0"/>
                <a:t>L</a:t>
              </a:r>
              <a:endParaRPr lang="en-US" sz="1100" dirty="0"/>
            </a:p>
          </p:txBody>
        </p:sp>
        <p:sp>
          <p:nvSpPr>
            <p:cNvPr id="11" name="Arrow: Right 13">
              <a:extLst>
                <a:ext uri="{FF2B5EF4-FFF2-40B4-BE49-F238E27FC236}">
                  <a16:creationId xmlns:a16="http://schemas.microsoft.com/office/drawing/2014/main" id="{6D618AC7-EC1D-4BB8-B6F3-74668CE9B941}"/>
                </a:ext>
              </a:extLst>
            </p:cNvPr>
            <p:cNvSpPr/>
            <p:nvPr/>
          </p:nvSpPr>
          <p:spPr>
            <a:xfrm>
              <a:off x="13188230" y="21577878"/>
              <a:ext cx="5776770" cy="817292"/>
            </a:xfrm>
            <a:custGeom>
              <a:avLst/>
              <a:gdLst>
                <a:gd name="connsiteX0" fmla="*/ 0 w 9479280"/>
                <a:gd name="connsiteY0" fmla="*/ 190500 h 762000"/>
                <a:gd name="connsiteX1" fmla="*/ 7919443 w 9479280"/>
                <a:gd name="connsiteY1" fmla="*/ 190500 h 762000"/>
                <a:gd name="connsiteX2" fmla="*/ 7919443 w 9479280"/>
                <a:gd name="connsiteY2" fmla="*/ 0 h 762000"/>
                <a:gd name="connsiteX3" fmla="*/ 9479280 w 9479280"/>
                <a:gd name="connsiteY3" fmla="*/ 381000 h 762000"/>
                <a:gd name="connsiteX4" fmla="*/ 7919443 w 9479280"/>
                <a:gd name="connsiteY4" fmla="*/ 762000 h 762000"/>
                <a:gd name="connsiteX5" fmla="*/ 7919443 w 9479280"/>
                <a:gd name="connsiteY5" fmla="*/ 571500 h 762000"/>
                <a:gd name="connsiteX6" fmla="*/ 0 w 9479280"/>
                <a:gd name="connsiteY6" fmla="*/ 571500 h 762000"/>
                <a:gd name="connsiteX7" fmla="*/ 0 w 9479280"/>
                <a:gd name="connsiteY7" fmla="*/ 190500 h 762000"/>
                <a:gd name="connsiteX0" fmla="*/ 0 w 9479280"/>
                <a:gd name="connsiteY0" fmla="*/ 464820 h 1036320"/>
                <a:gd name="connsiteX1" fmla="*/ 7919443 w 9479280"/>
                <a:gd name="connsiteY1" fmla="*/ 464820 h 1036320"/>
                <a:gd name="connsiteX2" fmla="*/ 7645123 w 9479280"/>
                <a:gd name="connsiteY2" fmla="*/ 0 h 1036320"/>
                <a:gd name="connsiteX3" fmla="*/ 9479280 w 9479280"/>
                <a:gd name="connsiteY3" fmla="*/ 655320 h 1036320"/>
                <a:gd name="connsiteX4" fmla="*/ 7919443 w 9479280"/>
                <a:gd name="connsiteY4" fmla="*/ 1036320 h 1036320"/>
                <a:gd name="connsiteX5" fmla="*/ 7919443 w 9479280"/>
                <a:gd name="connsiteY5" fmla="*/ 845820 h 1036320"/>
                <a:gd name="connsiteX6" fmla="*/ 0 w 9479280"/>
                <a:gd name="connsiteY6" fmla="*/ 845820 h 1036320"/>
                <a:gd name="connsiteX7" fmla="*/ 0 w 9479280"/>
                <a:gd name="connsiteY7" fmla="*/ 464820 h 1036320"/>
                <a:gd name="connsiteX0" fmla="*/ 0 w 9479280"/>
                <a:gd name="connsiteY0" fmla="*/ 464820 h 1341120"/>
                <a:gd name="connsiteX1" fmla="*/ 7919443 w 9479280"/>
                <a:gd name="connsiteY1" fmla="*/ 464820 h 1341120"/>
                <a:gd name="connsiteX2" fmla="*/ 7645123 w 9479280"/>
                <a:gd name="connsiteY2" fmla="*/ 0 h 1341120"/>
                <a:gd name="connsiteX3" fmla="*/ 9479280 w 9479280"/>
                <a:gd name="connsiteY3" fmla="*/ 655320 h 1341120"/>
                <a:gd name="connsiteX4" fmla="*/ 7675603 w 9479280"/>
                <a:gd name="connsiteY4" fmla="*/ 1341120 h 1341120"/>
                <a:gd name="connsiteX5" fmla="*/ 7919443 w 9479280"/>
                <a:gd name="connsiteY5" fmla="*/ 845820 h 1341120"/>
                <a:gd name="connsiteX6" fmla="*/ 0 w 9479280"/>
                <a:gd name="connsiteY6" fmla="*/ 845820 h 1341120"/>
                <a:gd name="connsiteX7" fmla="*/ 0 w 9479280"/>
                <a:gd name="connsiteY7" fmla="*/ 464820 h 13411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479280" h="1341120">
                  <a:moveTo>
                    <a:pt x="0" y="464820"/>
                  </a:moveTo>
                  <a:lnTo>
                    <a:pt x="7919443" y="464820"/>
                  </a:lnTo>
                  <a:lnTo>
                    <a:pt x="7645123" y="0"/>
                  </a:lnTo>
                  <a:lnTo>
                    <a:pt x="9479280" y="655320"/>
                  </a:lnTo>
                  <a:lnTo>
                    <a:pt x="7675603" y="1341120"/>
                  </a:lnTo>
                  <a:lnTo>
                    <a:pt x="7919443" y="845820"/>
                  </a:lnTo>
                  <a:lnTo>
                    <a:pt x="0" y="845820"/>
                  </a:lnTo>
                  <a:lnTo>
                    <a:pt x="0" y="464820"/>
                  </a:lnTo>
                  <a:close/>
                </a:path>
              </a:pathLst>
            </a:custGeom>
            <a:solidFill>
              <a:schemeClr val="tx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14300" tIns="57150" rIns="114300" bIns="5715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250"/>
            </a:p>
          </p:txBody>
        </p:sp>
        <p:sp>
          <p:nvSpPr>
            <p:cNvPr id="13" name="Arrow: Right 13">
              <a:extLst>
                <a:ext uri="{FF2B5EF4-FFF2-40B4-BE49-F238E27FC236}">
                  <a16:creationId xmlns:a16="http://schemas.microsoft.com/office/drawing/2014/main" id="{DC1A45B7-D8BA-48F1-AEC5-53FA3EB1654F}"/>
                </a:ext>
              </a:extLst>
            </p:cNvPr>
            <p:cNvSpPr/>
            <p:nvPr/>
          </p:nvSpPr>
          <p:spPr>
            <a:xfrm rot="10800000">
              <a:off x="18965000" y="21559303"/>
              <a:ext cx="5776770" cy="817292"/>
            </a:xfrm>
            <a:custGeom>
              <a:avLst/>
              <a:gdLst>
                <a:gd name="connsiteX0" fmla="*/ 0 w 9479280"/>
                <a:gd name="connsiteY0" fmla="*/ 190500 h 762000"/>
                <a:gd name="connsiteX1" fmla="*/ 7919443 w 9479280"/>
                <a:gd name="connsiteY1" fmla="*/ 190500 h 762000"/>
                <a:gd name="connsiteX2" fmla="*/ 7919443 w 9479280"/>
                <a:gd name="connsiteY2" fmla="*/ 0 h 762000"/>
                <a:gd name="connsiteX3" fmla="*/ 9479280 w 9479280"/>
                <a:gd name="connsiteY3" fmla="*/ 381000 h 762000"/>
                <a:gd name="connsiteX4" fmla="*/ 7919443 w 9479280"/>
                <a:gd name="connsiteY4" fmla="*/ 762000 h 762000"/>
                <a:gd name="connsiteX5" fmla="*/ 7919443 w 9479280"/>
                <a:gd name="connsiteY5" fmla="*/ 571500 h 762000"/>
                <a:gd name="connsiteX6" fmla="*/ 0 w 9479280"/>
                <a:gd name="connsiteY6" fmla="*/ 571500 h 762000"/>
                <a:gd name="connsiteX7" fmla="*/ 0 w 9479280"/>
                <a:gd name="connsiteY7" fmla="*/ 190500 h 762000"/>
                <a:gd name="connsiteX0" fmla="*/ 0 w 9479280"/>
                <a:gd name="connsiteY0" fmla="*/ 464820 h 1036320"/>
                <a:gd name="connsiteX1" fmla="*/ 7919443 w 9479280"/>
                <a:gd name="connsiteY1" fmla="*/ 464820 h 1036320"/>
                <a:gd name="connsiteX2" fmla="*/ 7645123 w 9479280"/>
                <a:gd name="connsiteY2" fmla="*/ 0 h 1036320"/>
                <a:gd name="connsiteX3" fmla="*/ 9479280 w 9479280"/>
                <a:gd name="connsiteY3" fmla="*/ 655320 h 1036320"/>
                <a:gd name="connsiteX4" fmla="*/ 7919443 w 9479280"/>
                <a:gd name="connsiteY4" fmla="*/ 1036320 h 1036320"/>
                <a:gd name="connsiteX5" fmla="*/ 7919443 w 9479280"/>
                <a:gd name="connsiteY5" fmla="*/ 845820 h 1036320"/>
                <a:gd name="connsiteX6" fmla="*/ 0 w 9479280"/>
                <a:gd name="connsiteY6" fmla="*/ 845820 h 1036320"/>
                <a:gd name="connsiteX7" fmla="*/ 0 w 9479280"/>
                <a:gd name="connsiteY7" fmla="*/ 464820 h 1036320"/>
                <a:gd name="connsiteX0" fmla="*/ 0 w 9479280"/>
                <a:gd name="connsiteY0" fmla="*/ 464820 h 1341120"/>
                <a:gd name="connsiteX1" fmla="*/ 7919443 w 9479280"/>
                <a:gd name="connsiteY1" fmla="*/ 464820 h 1341120"/>
                <a:gd name="connsiteX2" fmla="*/ 7645123 w 9479280"/>
                <a:gd name="connsiteY2" fmla="*/ 0 h 1341120"/>
                <a:gd name="connsiteX3" fmla="*/ 9479280 w 9479280"/>
                <a:gd name="connsiteY3" fmla="*/ 655320 h 1341120"/>
                <a:gd name="connsiteX4" fmla="*/ 7675603 w 9479280"/>
                <a:gd name="connsiteY4" fmla="*/ 1341120 h 1341120"/>
                <a:gd name="connsiteX5" fmla="*/ 7919443 w 9479280"/>
                <a:gd name="connsiteY5" fmla="*/ 845820 h 1341120"/>
                <a:gd name="connsiteX6" fmla="*/ 0 w 9479280"/>
                <a:gd name="connsiteY6" fmla="*/ 845820 h 1341120"/>
                <a:gd name="connsiteX7" fmla="*/ 0 w 9479280"/>
                <a:gd name="connsiteY7" fmla="*/ 464820 h 13411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479280" h="1341120">
                  <a:moveTo>
                    <a:pt x="0" y="464820"/>
                  </a:moveTo>
                  <a:lnTo>
                    <a:pt x="7919443" y="464820"/>
                  </a:lnTo>
                  <a:lnTo>
                    <a:pt x="7645123" y="0"/>
                  </a:lnTo>
                  <a:lnTo>
                    <a:pt x="9479280" y="655320"/>
                  </a:lnTo>
                  <a:lnTo>
                    <a:pt x="7675603" y="1341120"/>
                  </a:lnTo>
                  <a:lnTo>
                    <a:pt x="7919443" y="845820"/>
                  </a:lnTo>
                  <a:lnTo>
                    <a:pt x="0" y="845820"/>
                  </a:lnTo>
                  <a:lnTo>
                    <a:pt x="0" y="464820"/>
                  </a:lnTo>
                  <a:close/>
                </a:path>
              </a:pathLst>
            </a:custGeom>
            <a:solidFill>
              <a:schemeClr val="tx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14300" tIns="57150" rIns="114300" bIns="5715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250"/>
            </a:p>
          </p:txBody>
        </p:sp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978102DD-5A59-4FB3-A999-0B7772314F2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8614892" y="15911758"/>
              <a:ext cx="1423992" cy="9826855"/>
            </a:xfrm>
            <a:prstGeom prst="rect">
              <a:avLst/>
            </a:prstGeom>
          </p:spPr>
        </p:pic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08E6A133-8388-4DD0-8D0D-9FEA0F474A4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1357126" y="3325276"/>
              <a:ext cx="19681674" cy="12425539"/>
            </a:xfrm>
            <a:prstGeom prst="rect">
              <a:avLst/>
            </a:prstGeom>
          </p:spPr>
        </p:pic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859D44D6-B195-49A2-B741-C7DCC27BC38F}"/>
                </a:ext>
              </a:extLst>
            </p:cNvPr>
            <p:cNvSpPr txBox="1"/>
            <p:nvPr/>
          </p:nvSpPr>
          <p:spPr>
            <a:xfrm>
              <a:off x="11357126" y="3325276"/>
              <a:ext cx="896399" cy="156966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9600" dirty="0"/>
                <a:t>A</a:t>
              </a:r>
              <a:endParaRPr lang="en-US" dirty="0"/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5E8B3FC5-3DA5-4696-9318-3D169829BE67}"/>
                </a:ext>
              </a:extLst>
            </p:cNvPr>
            <p:cNvSpPr txBox="1"/>
            <p:nvPr/>
          </p:nvSpPr>
          <p:spPr>
            <a:xfrm>
              <a:off x="11398804" y="15748000"/>
              <a:ext cx="854721" cy="156966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9600" dirty="0"/>
                <a:t>B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428829316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517</TotalTime>
  <Words>8</Words>
  <Application>Microsoft Office PowerPoint</Application>
  <PresentationFormat>Custom</PresentationFormat>
  <Paragraphs>8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srinivas D</dc:creator>
  <cp:lastModifiedBy>srinivas D</cp:lastModifiedBy>
  <cp:revision>66</cp:revision>
  <dcterms:created xsi:type="dcterms:W3CDTF">2020-02-13T19:44:12Z</dcterms:created>
  <dcterms:modified xsi:type="dcterms:W3CDTF">2020-09-10T05:55:52Z</dcterms:modified>
</cp:coreProperties>
</file>