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</p:sldIdLst>
  <p:sldSz cx="35661600" cy="35661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" d="100"/>
          <a:sy n="16" d="100"/>
        </p:scale>
        <p:origin x="20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HM\Si+H2S\Fig\NewtonDiagram\Si+D2S_ND-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8835666752514511E-4"/>
          <c:y val="0"/>
          <c:w val="0.96457485979720159"/>
          <c:h val="0.915864697474989"/>
        </c:manualLayout>
      </c:layout>
      <c:scatterChart>
        <c:scatterStyle val="lineMarker"/>
        <c:varyColors val="0"/>
        <c:ser>
          <c:idx val="0"/>
          <c:order val="0"/>
          <c:tx>
            <c:strRef>
              <c:f>DSiS!$S$2</c:f>
              <c:strCache>
                <c:ptCount val="1"/>
                <c:pt idx="0">
                  <c:v>Circle</c:v>
                </c:pt>
              </c:strCache>
            </c:strRef>
          </c:tx>
          <c:spPr>
            <a:ln w="5715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DSiS!$S$3:$S$75</c:f>
              <c:numCache>
                <c:formatCode>General</c:formatCode>
                <c:ptCount val="73"/>
                <c:pt idx="0">
                  <c:v>536.61506982230378</c:v>
                </c:pt>
                <c:pt idx="1">
                  <c:v>536.17152251311336</c:v>
                </c:pt>
                <c:pt idx="2">
                  <c:v>534.84425624838605</c:v>
                </c:pt>
                <c:pt idx="3">
                  <c:v>532.6433723258217</c:v>
                </c:pt>
                <c:pt idx="4">
                  <c:v>529.58562080100114</c:v>
                </c:pt>
                <c:pt idx="5">
                  <c:v>525.6942730093491</c:v>
                </c:pt>
                <c:pt idx="6">
                  <c:v>520.99894445722009</c:v>
                </c:pt>
                <c:pt idx="7">
                  <c:v>515.53536943001268</c:v>
                </c:pt>
                <c:pt idx="8">
                  <c:v>509.34512903268069</c:v>
                </c:pt>
                <c:pt idx="9">
                  <c:v>502.4753347324172</c:v>
                </c:pt>
                <c:pt idx="10">
                  <c:v>494.97826981194248</c:v>
                </c:pt>
                <c:pt idx="11">
                  <c:v>486.91099146215288</c:v>
                </c:pt>
                <c:pt idx="12">
                  <c:v>478.33489654244613</c:v>
                </c:pt>
                <c:pt idx="13">
                  <c:v>469.31525431354885</c:v>
                </c:pt>
                <c:pt idx="14">
                  <c:v>459.92070969903187</c:v>
                </c:pt>
                <c:pt idx="15">
                  <c:v>450.22276085599282</c:v>
                </c:pt>
                <c:pt idx="16">
                  <c:v>440.29521503090882</c:v>
                </c:pt>
                <c:pt idx="17">
                  <c:v>430.21362684192479</c:v>
                </c:pt>
                <c:pt idx="18">
                  <c:v>420.05472326258837</c:v>
                </c:pt>
                <c:pt idx="19">
                  <c:v>409.89581968325194</c:v>
                </c:pt>
                <c:pt idx="20">
                  <c:v>399.81423149426791</c:v>
                </c:pt>
                <c:pt idx="21">
                  <c:v>389.88668566918392</c:v>
                </c:pt>
                <c:pt idx="22">
                  <c:v>380.18873682614486</c:v>
                </c:pt>
                <c:pt idx="23">
                  <c:v>370.79419221162794</c:v>
                </c:pt>
                <c:pt idx="24">
                  <c:v>361.77454998273066</c:v>
                </c:pt>
                <c:pt idx="25">
                  <c:v>353.19845506302391</c:v>
                </c:pt>
                <c:pt idx="26">
                  <c:v>345.13117671323425</c:v>
                </c:pt>
                <c:pt idx="27">
                  <c:v>337.63411179275954</c:v>
                </c:pt>
                <c:pt idx="28">
                  <c:v>330.76431749249605</c:v>
                </c:pt>
                <c:pt idx="29">
                  <c:v>324.57407709516417</c:v>
                </c:pt>
                <c:pt idx="30">
                  <c:v>319.1105020679567</c:v>
                </c:pt>
                <c:pt idx="31">
                  <c:v>314.41517351582769</c:v>
                </c:pt>
                <c:pt idx="32">
                  <c:v>310.52382572417565</c:v>
                </c:pt>
                <c:pt idx="33">
                  <c:v>307.46607419935509</c:v>
                </c:pt>
                <c:pt idx="34">
                  <c:v>305.26519027679075</c:v>
                </c:pt>
                <c:pt idx="35">
                  <c:v>303.93792401206343</c:v>
                </c:pt>
                <c:pt idx="36">
                  <c:v>303.49437670287296</c:v>
                </c:pt>
                <c:pt idx="37">
                  <c:v>303.93792401206343</c:v>
                </c:pt>
                <c:pt idx="38">
                  <c:v>305.26519027679075</c:v>
                </c:pt>
                <c:pt idx="39">
                  <c:v>307.46607419935503</c:v>
                </c:pt>
                <c:pt idx="40">
                  <c:v>310.52382572417559</c:v>
                </c:pt>
                <c:pt idx="41">
                  <c:v>314.41517351582763</c:v>
                </c:pt>
                <c:pt idx="42">
                  <c:v>319.1105020679567</c:v>
                </c:pt>
                <c:pt idx="43">
                  <c:v>324.57407709516406</c:v>
                </c:pt>
                <c:pt idx="44">
                  <c:v>330.76431749249605</c:v>
                </c:pt>
                <c:pt idx="45">
                  <c:v>337.63411179275948</c:v>
                </c:pt>
                <c:pt idx="46">
                  <c:v>345.13117671323425</c:v>
                </c:pt>
                <c:pt idx="47">
                  <c:v>353.19845506302386</c:v>
                </c:pt>
                <c:pt idx="48">
                  <c:v>361.7745499827306</c:v>
                </c:pt>
                <c:pt idx="49">
                  <c:v>370.79419221162783</c:v>
                </c:pt>
                <c:pt idx="50">
                  <c:v>380.1887368261448</c:v>
                </c:pt>
                <c:pt idx="51">
                  <c:v>389.88668566918392</c:v>
                </c:pt>
                <c:pt idx="52">
                  <c:v>399.81423149426791</c:v>
                </c:pt>
                <c:pt idx="53">
                  <c:v>409.89581968325194</c:v>
                </c:pt>
                <c:pt idx="54">
                  <c:v>420.05472326258837</c:v>
                </c:pt>
                <c:pt idx="55">
                  <c:v>430.21362684192479</c:v>
                </c:pt>
                <c:pt idx="56">
                  <c:v>440.29521503090876</c:v>
                </c:pt>
                <c:pt idx="57">
                  <c:v>450.22276085599287</c:v>
                </c:pt>
                <c:pt idx="58">
                  <c:v>459.92070969903182</c:v>
                </c:pt>
                <c:pt idx="59">
                  <c:v>469.31525431354885</c:v>
                </c:pt>
                <c:pt idx="60">
                  <c:v>478.33489654244613</c:v>
                </c:pt>
                <c:pt idx="61">
                  <c:v>486.91099146215288</c:v>
                </c:pt>
                <c:pt idx="62">
                  <c:v>494.97826981194248</c:v>
                </c:pt>
                <c:pt idx="63">
                  <c:v>502.4753347324172</c:v>
                </c:pt>
                <c:pt idx="64">
                  <c:v>509.34512903268063</c:v>
                </c:pt>
                <c:pt idx="65">
                  <c:v>515.53536943001257</c:v>
                </c:pt>
                <c:pt idx="66">
                  <c:v>520.99894445721998</c:v>
                </c:pt>
                <c:pt idx="67">
                  <c:v>525.69427300934899</c:v>
                </c:pt>
                <c:pt idx="68">
                  <c:v>529.58562080100114</c:v>
                </c:pt>
                <c:pt idx="69">
                  <c:v>532.6433723258217</c:v>
                </c:pt>
                <c:pt idx="70">
                  <c:v>534.84425624838593</c:v>
                </c:pt>
                <c:pt idx="71">
                  <c:v>536.17152251311336</c:v>
                </c:pt>
                <c:pt idx="72">
                  <c:v>536.61506982230378</c:v>
                </c:pt>
              </c:numCache>
            </c:numRef>
          </c:xVal>
          <c:yVal>
            <c:numRef>
              <c:f>DSiS!$T$3:$T$75</c:f>
              <c:numCache>
                <c:formatCode>General</c:formatCode>
                <c:ptCount val="73"/>
                <c:pt idx="0">
                  <c:v>460.56250000000006</c:v>
                </c:pt>
                <c:pt idx="1">
                  <c:v>470.72140357933648</c:v>
                </c:pt>
                <c:pt idx="2">
                  <c:v>480.80299176832051</c:v>
                </c:pt>
                <c:pt idx="3">
                  <c:v>490.73053759340451</c:v>
                </c:pt>
                <c:pt idx="4">
                  <c:v>500.42848643644356</c:v>
                </c:pt>
                <c:pt idx="5">
                  <c:v>509.82303105096054</c:v>
                </c:pt>
                <c:pt idx="6">
                  <c:v>518.84267327985776</c:v>
                </c:pt>
                <c:pt idx="7">
                  <c:v>527.41876819956451</c:v>
                </c:pt>
                <c:pt idx="8">
                  <c:v>535.48604654935411</c:v>
                </c:pt>
                <c:pt idx="9">
                  <c:v>542.98311146982894</c:v>
                </c:pt>
                <c:pt idx="10">
                  <c:v>549.85290577009232</c:v>
                </c:pt>
                <c:pt idx="11">
                  <c:v>556.04314616742431</c:v>
                </c:pt>
                <c:pt idx="12">
                  <c:v>561.50672119463172</c:v>
                </c:pt>
                <c:pt idx="13">
                  <c:v>566.20204974676074</c:v>
                </c:pt>
                <c:pt idx="14">
                  <c:v>570.09339753841277</c:v>
                </c:pt>
                <c:pt idx="15">
                  <c:v>573.15114906323333</c:v>
                </c:pt>
                <c:pt idx="16">
                  <c:v>575.35203298579768</c:v>
                </c:pt>
                <c:pt idx="17">
                  <c:v>576.67929925052499</c:v>
                </c:pt>
                <c:pt idx="18">
                  <c:v>577.12284655971553</c:v>
                </c:pt>
                <c:pt idx="19">
                  <c:v>576.67929925052499</c:v>
                </c:pt>
                <c:pt idx="20">
                  <c:v>575.35203298579768</c:v>
                </c:pt>
                <c:pt idx="21">
                  <c:v>573.15114906323333</c:v>
                </c:pt>
                <c:pt idx="22">
                  <c:v>570.09339753841277</c:v>
                </c:pt>
                <c:pt idx="23">
                  <c:v>566.20204974676074</c:v>
                </c:pt>
                <c:pt idx="24">
                  <c:v>561.50672119463172</c:v>
                </c:pt>
                <c:pt idx="25">
                  <c:v>556.04314616742431</c:v>
                </c:pt>
                <c:pt idx="26">
                  <c:v>549.85290577009232</c:v>
                </c:pt>
                <c:pt idx="27">
                  <c:v>542.98311146982894</c:v>
                </c:pt>
                <c:pt idx="28">
                  <c:v>535.48604654935423</c:v>
                </c:pt>
                <c:pt idx="29">
                  <c:v>527.41876819956462</c:v>
                </c:pt>
                <c:pt idx="30">
                  <c:v>518.84267327985776</c:v>
                </c:pt>
                <c:pt idx="31">
                  <c:v>509.82303105096054</c:v>
                </c:pt>
                <c:pt idx="32">
                  <c:v>500.42848643644356</c:v>
                </c:pt>
                <c:pt idx="33">
                  <c:v>490.73053759340451</c:v>
                </c:pt>
                <c:pt idx="34">
                  <c:v>480.80299176832051</c:v>
                </c:pt>
                <c:pt idx="35">
                  <c:v>470.72140357933654</c:v>
                </c:pt>
                <c:pt idx="36">
                  <c:v>460.56250000000006</c:v>
                </c:pt>
                <c:pt idx="37">
                  <c:v>450.40359642066363</c:v>
                </c:pt>
                <c:pt idx="38">
                  <c:v>440.3220082316796</c:v>
                </c:pt>
                <c:pt idx="39">
                  <c:v>430.39446240659566</c:v>
                </c:pt>
                <c:pt idx="40">
                  <c:v>420.69651356355655</c:v>
                </c:pt>
                <c:pt idx="41">
                  <c:v>411.30196894903963</c:v>
                </c:pt>
                <c:pt idx="42">
                  <c:v>402.28232672014235</c:v>
                </c:pt>
                <c:pt idx="43">
                  <c:v>393.7062318004356</c:v>
                </c:pt>
                <c:pt idx="44">
                  <c:v>385.63895345064594</c:v>
                </c:pt>
                <c:pt idx="45">
                  <c:v>378.14188853017123</c:v>
                </c:pt>
                <c:pt idx="46">
                  <c:v>371.27209422990779</c:v>
                </c:pt>
                <c:pt idx="47">
                  <c:v>365.0818538325758</c:v>
                </c:pt>
                <c:pt idx="48">
                  <c:v>359.61827880536839</c:v>
                </c:pt>
                <c:pt idx="49">
                  <c:v>354.92295025323938</c:v>
                </c:pt>
                <c:pt idx="50">
                  <c:v>351.03160246158734</c:v>
                </c:pt>
                <c:pt idx="51">
                  <c:v>347.97385093676678</c:v>
                </c:pt>
                <c:pt idx="52">
                  <c:v>345.77296701420244</c:v>
                </c:pt>
                <c:pt idx="53">
                  <c:v>344.44570074947512</c:v>
                </c:pt>
                <c:pt idx="54">
                  <c:v>344.00215344028459</c:v>
                </c:pt>
                <c:pt idx="55">
                  <c:v>344.44570074947512</c:v>
                </c:pt>
                <c:pt idx="56">
                  <c:v>345.77296701420244</c:v>
                </c:pt>
                <c:pt idx="57">
                  <c:v>347.97385093676678</c:v>
                </c:pt>
                <c:pt idx="58">
                  <c:v>351.03160246158728</c:v>
                </c:pt>
                <c:pt idx="59">
                  <c:v>354.92295025323938</c:v>
                </c:pt>
                <c:pt idx="60">
                  <c:v>359.61827880536839</c:v>
                </c:pt>
                <c:pt idx="61">
                  <c:v>365.0818538325758</c:v>
                </c:pt>
                <c:pt idx="62">
                  <c:v>371.27209422990774</c:v>
                </c:pt>
                <c:pt idx="63">
                  <c:v>378.14188853017117</c:v>
                </c:pt>
                <c:pt idx="64">
                  <c:v>385.63895345064589</c:v>
                </c:pt>
                <c:pt idx="65">
                  <c:v>393.70623180043549</c:v>
                </c:pt>
                <c:pt idx="66">
                  <c:v>402.28232672014229</c:v>
                </c:pt>
                <c:pt idx="67">
                  <c:v>411.30196894903952</c:v>
                </c:pt>
                <c:pt idx="68">
                  <c:v>420.69651356355655</c:v>
                </c:pt>
                <c:pt idx="69">
                  <c:v>430.39446240659561</c:v>
                </c:pt>
                <c:pt idx="70">
                  <c:v>440.32200823167949</c:v>
                </c:pt>
                <c:pt idx="71">
                  <c:v>450.40359642066358</c:v>
                </c:pt>
                <c:pt idx="72">
                  <c:v>460.5625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EB1-4E34-95C0-597B54E04D4F}"/>
            </c:ext>
          </c:extLst>
        </c:ser>
        <c:ser>
          <c:idx val="1"/>
          <c:order val="1"/>
          <c:tx>
            <c:strRef>
              <c:f>DSiS!$I$2</c:f>
              <c:strCache>
                <c:ptCount val="1"/>
                <c:pt idx="0">
                  <c:v>Source 1</c:v>
                </c:pt>
              </c:strCache>
            </c:strRef>
          </c:tx>
          <c:spPr>
            <a:ln w="57150" cap="rnd">
              <a:solidFill>
                <a:schemeClr val="accent2"/>
              </a:solidFill>
              <a:round/>
              <a:tailEnd type="stealth" w="lg" len="lg"/>
            </a:ln>
            <a:effectLst/>
          </c:spPr>
          <c:marker>
            <c:symbol val="none"/>
          </c:marker>
          <c:dPt>
            <c:idx val="1"/>
            <c:bubble3D val="0"/>
            <c:spPr>
              <a:ln w="57150" cap="rnd">
                <a:solidFill>
                  <a:schemeClr val="tx1"/>
                </a:solidFill>
                <a:round/>
                <a:headEnd type="none"/>
                <a:tailEnd type="stealth" w="lg" len="lg"/>
              </a:ln>
              <a:effectLst/>
            </c:spPr>
            <c:extLst>
              <c:ext xmlns:c16="http://schemas.microsoft.com/office/drawing/2014/chart" uri="{C3380CC4-5D6E-409C-BE32-E72D297353CC}">
                <c16:uniqueId val="{00000002-5EB1-4E34-95C0-597B54E04D4F}"/>
              </c:ext>
            </c:extLst>
          </c:dPt>
          <c:xVal>
            <c:numRef>
              <c:f>DSiS!$I$3:$I$4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xVal>
          <c:yVal>
            <c:numRef>
              <c:f>DSiS!$J$3:$J$4</c:f>
              <c:numCache>
                <c:formatCode>General</c:formatCode>
                <c:ptCount val="2"/>
                <c:pt idx="0">
                  <c:v>0</c:v>
                </c:pt>
                <c:pt idx="1">
                  <c:v>984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EB1-4E34-95C0-597B54E04D4F}"/>
            </c:ext>
          </c:extLst>
        </c:ser>
        <c:ser>
          <c:idx val="2"/>
          <c:order val="2"/>
          <c:tx>
            <c:strRef>
              <c:f>DSiS!$K$2</c:f>
              <c:strCache>
                <c:ptCount val="1"/>
                <c:pt idx="0">
                  <c:v>Source 2</c:v>
                </c:pt>
              </c:strCache>
            </c:strRef>
          </c:tx>
          <c:spPr>
            <a:ln w="57150" cap="rnd">
              <a:solidFill>
                <a:schemeClr val="tx1"/>
              </a:solidFill>
              <a:round/>
              <a:headEnd type="stealth" w="lg" len="lg"/>
            </a:ln>
            <a:effectLst/>
          </c:spPr>
          <c:marker>
            <c:symbol val="none"/>
          </c:marker>
          <c:dPt>
            <c:idx val="1"/>
            <c:bubble3D val="0"/>
            <c:spPr>
              <a:ln w="57150" cap="rnd">
                <a:solidFill>
                  <a:schemeClr val="tx1"/>
                </a:solidFill>
                <a:round/>
                <a:headEnd type="none" w="lg" len="lg"/>
                <a:tailEnd type="stealth" w="lg" len="lg"/>
              </a:ln>
              <a:effectLst/>
            </c:spPr>
            <c:extLst>
              <c:ext xmlns:c16="http://schemas.microsoft.com/office/drawing/2014/chart" uri="{C3380CC4-5D6E-409C-BE32-E72D297353CC}">
                <c16:uniqueId val="{00000005-5EB1-4E34-95C0-597B54E04D4F}"/>
              </c:ext>
            </c:extLst>
          </c:dPt>
          <c:xVal>
            <c:numRef>
              <c:f>DSiS!$K$3:$K$4</c:f>
              <c:numCache>
                <c:formatCode>0.00</c:formatCode>
                <c:ptCount val="2"/>
                <c:pt idx="0" formatCode="General">
                  <c:v>0</c:v>
                </c:pt>
                <c:pt idx="1">
                  <c:v>801</c:v>
                </c:pt>
              </c:numCache>
            </c:numRef>
          </c:xVal>
          <c:yVal>
            <c:numRef>
              <c:f>DSiS!$L$3:$L$4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EB1-4E34-95C0-597B54E04D4F}"/>
            </c:ext>
          </c:extLst>
        </c:ser>
        <c:ser>
          <c:idx val="3"/>
          <c:order val="3"/>
          <c:tx>
            <c:strRef>
              <c:f>DSiS!$U$2</c:f>
              <c:strCache>
                <c:ptCount val="1"/>
                <c:pt idx="0">
                  <c:v>Edge</c:v>
                </c:pt>
              </c:strCache>
            </c:strRef>
          </c:tx>
          <c:spPr>
            <a:ln w="571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dPt>
            <c:idx val="1"/>
            <c:bubble3D val="0"/>
            <c:spPr>
              <a:ln w="57150" cap="rnd">
                <a:solidFill>
                  <a:schemeClr val="tx1"/>
                </a:solidFill>
                <a:prstDash val="dash"/>
                <a:round/>
                <a:headEnd type="none"/>
                <a:tailEnd type="none"/>
              </a:ln>
              <a:effectLst/>
            </c:spPr>
            <c:extLst>
              <c:ext xmlns:c16="http://schemas.microsoft.com/office/drawing/2014/chart" uri="{C3380CC4-5D6E-409C-BE32-E72D297353CC}">
                <c16:uniqueId val="{00000008-5EB1-4E34-95C0-597B54E04D4F}"/>
              </c:ext>
            </c:extLst>
          </c:dPt>
          <c:xVal>
            <c:numRef>
              <c:f>DSiS!$U$3:$U$4</c:f>
              <c:numCache>
                <c:formatCode>0.00</c:formatCode>
                <c:ptCount val="2"/>
                <c:pt idx="0" formatCode="General">
                  <c:v>0</c:v>
                </c:pt>
                <c:pt idx="1">
                  <c:v>801</c:v>
                </c:pt>
              </c:numCache>
            </c:numRef>
          </c:xVal>
          <c:yVal>
            <c:numRef>
              <c:f>DSiS!$V$3:$V$4</c:f>
              <c:numCache>
                <c:formatCode>General</c:formatCode>
                <c:ptCount val="2"/>
                <c:pt idx="0">
                  <c:v>984</c:v>
                </c:pt>
                <c:pt idx="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5EB1-4E34-95C0-597B54E04D4F}"/>
            </c:ext>
          </c:extLst>
        </c:ser>
        <c:ser>
          <c:idx val="4"/>
          <c:order val="4"/>
          <c:tx>
            <c:strRef>
              <c:f>DSiS!$M$2</c:f>
              <c:strCache>
                <c:ptCount val="1"/>
                <c:pt idx="0">
                  <c:v>CM</c:v>
                </c:pt>
              </c:strCache>
            </c:strRef>
          </c:tx>
          <c:spPr>
            <a:ln w="381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Pt>
            <c:idx val="1"/>
            <c:bubble3D val="0"/>
            <c:spPr>
              <a:ln w="57150" cap="rnd">
                <a:solidFill>
                  <a:schemeClr val="tx1"/>
                </a:solidFill>
                <a:round/>
                <a:headEnd type="none"/>
                <a:tailEnd type="stealth" w="lg" len="lg"/>
              </a:ln>
              <a:effectLst/>
            </c:spPr>
            <c:extLst>
              <c:ext xmlns:c16="http://schemas.microsoft.com/office/drawing/2014/chart" uri="{C3380CC4-5D6E-409C-BE32-E72D297353CC}">
                <c16:uniqueId val="{0000000B-5EB1-4E34-95C0-597B54E04D4F}"/>
              </c:ext>
            </c:extLst>
          </c:dPt>
          <c:xVal>
            <c:numRef>
              <c:f>DSiS!$N$3:$N$4</c:f>
              <c:numCache>
                <c:formatCode>General</c:formatCode>
                <c:ptCount val="2"/>
                <c:pt idx="0">
                  <c:v>0</c:v>
                </c:pt>
                <c:pt idx="1">
                  <c:v>420.05472326258837</c:v>
                </c:pt>
              </c:numCache>
            </c:numRef>
          </c:xVal>
          <c:yVal>
            <c:numRef>
              <c:f>DSiS!$M$3:$M$4</c:f>
              <c:numCache>
                <c:formatCode>General</c:formatCode>
                <c:ptCount val="2"/>
                <c:pt idx="0">
                  <c:v>0</c:v>
                </c:pt>
                <c:pt idx="1">
                  <c:v>460.56250000000006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5EB1-4E34-95C0-597B54E04D4F}"/>
            </c:ext>
          </c:extLst>
        </c:ser>
        <c:ser>
          <c:idx val="7"/>
          <c:order val="7"/>
          <c:tx>
            <c:v>CircleSiS</c:v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xVal>
            <c:numRef>
              <c:f>SiS!$S$3:$S$75</c:f>
              <c:numCache>
                <c:formatCode>General</c:formatCode>
                <c:ptCount val="73"/>
                <c:pt idx="0">
                  <c:v>1211.5164825448987</c:v>
                </c:pt>
                <c:pt idx="1">
                  <c:v>1208.5047316019914</c:v>
                </c:pt>
                <c:pt idx="2">
                  <c:v>1199.4924000164897</c:v>
                </c:pt>
                <c:pt idx="3">
                  <c:v>1184.5480770735539</c:v>
                </c:pt>
                <c:pt idx="4">
                  <c:v>1163.7854980944085</c:v>
                </c:pt>
                <c:pt idx="5">
                  <c:v>1137.3626788418728</c:v>
                </c:pt>
                <c:pt idx="6">
                  <c:v>1105.4807129249934</c:v>
                </c:pt>
                <c:pt idx="7">
                  <c:v>1068.3822413552548</c:v>
                </c:pt>
                <c:pt idx="8">
                  <c:v>1026.3496059019726</c:v>
                </c:pt>
                <c:pt idx="9">
                  <c:v>979.70270030094503</c:v>
                </c:pt>
                <c:pt idx="10">
                  <c:v>928.79653566996785</c:v>
                </c:pt>
                <c:pt idx="11">
                  <c:v>874.0185386598655</c:v>
                </c:pt>
                <c:pt idx="12">
                  <c:v>815.78560290374367</c:v>
                </c:pt>
                <c:pt idx="13">
                  <c:v>754.54091620471434</c:v>
                </c:pt>
                <c:pt idx="14">
                  <c:v>690.7505876091102</c:v>
                </c:pt>
                <c:pt idx="15">
                  <c:v>624.90010003519706</c:v>
                </c:pt>
                <c:pt idx="16">
                  <c:v>557.49061545502434</c:v>
                </c:pt>
                <c:pt idx="17">
                  <c:v>489.03516074920634</c:v>
                </c:pt>
                <c:pt idx="18">
                  <c:v>420.05472326258842</c:v>
                </c:pt>
                <c:pt idx="19">
                  <c:v>351.07428577597034</c:v>
                </c:pt>
                <c:pt idx="20">
                  <c:v>282.61883107015251</c:v>
                </c:pt>
                <c:pt idx="21">
                  <c:v>215.20934648997954</c:v>
                </c:pt>
                <c:pt idx="22">
                  <c:v>149.35885891606665</c:v>
                </c:pt>
                <c:pt idx="23">
                  <c:v>85.568530320462514</c:v>
                </c:pt>
                <c:pt idx="24">
                  <c:v>24.323843621433298</c:v>
                </c:pt>
                <c:pt idx="25">
                  <c:v>-33.909092134688535</c:v>
                </c:pt>
                <c:pt idx="26">
                  <c:v>-88.687089144791173</c:v>
                </c:pt>
                <c:pt idx="27">
                  <c:v>-139.59325377576829</c:v>
                </c:pt>
                <c:pt idx="28">
                  <c:v>-186.24015937679576</c:v>
                </c:pt>
                <c:pt idx="29">
                  <c:v>-228.27279483007806</c:v>
                </c:pt>
                <c:pt idx="30">
                  <c:v>-265.37126639981682</c:v>
                </c:pt>
                <c:pt idx="31">
                  <c:v>-297.2532323166962</c:v>
                </c:pt>
                <c:pt idx="32">
                  <c:v>-323.67605156923162</c:v>
                </c:pt>
                <c:pt idx="33">
                  <c:v>-344.43863054837698</c:v>
                </c:pt>
                <c:pt idx="34">
                  <c:v>-359.38295349131295</c:v>
                </c:pt>
                <c:pt idx="35">
                  <c:v>-368.39528507681473</c:v>
                </c:pt>
                <c:pt idx="36">
                  <c:v>-371.40703601972211</c:v>
                </c:pt>
                <c:pt idx="37">
                  <c:v>-368.39528507681473</c:v>
                </c:pt>
                <c:pt idx="38">
                  <c:v>-359.38295349131295</c:v>
                </c:pt>
                <c:pt idx="39">
                  <c:v>-344.4386305483772</c:v>
                </c:pt>
                <c:pt idx="40">
                  <c:v>-323.67605156923173</c:v>
                </c:pt>
                <c:pt idx="41">
                  <c:v>-297.25323231669631</c:v>
                </c:pt>
                <c:pt idx="42">
                  <c:v>-265.3712663998167</c:v>
                </c:pt>
                <c:pt idx="43">
                  <c:v>-228.2727948300784</c:v>
                </c:pt>
                <c:pt idx="44">
                  <c:v>-186.24015937679576</c:v>
                </c:pt>
                <c:pt idx="45">
                  <c:v>-139.5932537757684</c:v>
                </c:pt>
                <c:pt idx="46">
                  <c:v>-88.687089144791287</c:v>
                </c:pt>
                <c:pt idx="47">
                  <c:v>-33.90909213468899</c:v>
                </c:pt>
                <c:pt idx="48">
                  <c:v>24.323843621432786</c:v>
                </c:pt>
                <c:pt idx="49">
                  <c:v>85.568530320462003</c:v>
                </c:pt>
                <c:pt idx="50">
                  <c:v>149.35885891606608</c:v>
                </c:pt>
                <c:pt idx="51">
                  <c:v>215.20934648997974</c:v>
                </c:pt>
                <c:pt idx="52">
                  <c:v>282.61883107015251</c:v>
                </c:pt>
                <c:pt idx="53">
                  <c:v>351.07428577597028</c:v>
                </c:pt>
                <c:pt idx="54">
                  <c:v>420.0547232625882</c:v>
                </c:pt>
                <c:pt idx="55">
                  <c:v>489.03516074920617</c:v>
                </c:pt>
                <c:pt idx="56">
                  <c:v>557.490615455024</c:v>
                </c:pt>
                <c:pt idx="57">
                  <c:v>624.9001000351974</c:v>
                </c:pt>
                <c:pt idx="58">
                  <c:v>690.75058760910974</c:v>
                </c:pt>
                <c:pt idx="59">
                  <c:v>754.54091620471445</c:v>
                </c:pt>
                <c:pt idx="60">
                  <c:v>815.78560290374367</c:v>
                </c:pt>
                <c:pt idx="61">
                  <c:v>874.0185386598655</c:v>
                </c:pt>
                <c:pt idx="62">
                  <c:v>928.79653566996785</c:v>
                </c:pt>
                <c:pt idx="63">
                  <c:v>979.70270030094491</c:v>
                </c:pt>
                <c:pt idx="64">
                  <c:v>1026.3496059019724</c:v>
                </c:pt>
                <c:pt idx="65">
                  <c:v>1068.3822413552548</c:v>
                </c:pt>
                <c:pt idx="66">
                  <c:v>1105.4807129249932</c:v>
                </c:pt>
                <c:pt idx="67">
                  <c:v>1137.3626788418728</c:v>
                </c:pt>
                <c:pt idx="68">
                  <c:v>1163.7854980944085</c:v>
                </c:pt>
                <c:pt idx="69">
                  <c:v>1184.5480770735539</c:v>
                </c:pt>
                <c:pt idx="70">
                  <c:v>1199.4924000164897</c:v>
                </c:pt>
                <c:pt idx="71">
                  <c:v>1208.5047316019914</c:v>
                </c:pt>
                <c:pt idx="72">
                  <c:v>1211.5164825448987</c:v>
                </c:pt>
              </c:numCache>
            </c:numRef>
          </c:xVal>
          <c:yVal>
            <c:numRef>
              <c:f>SiS!$T$3:$T$75</c:f>
              <c:numCache>
                <c:formatCode>General</c:formatCode>
                <c:ptCount val="73"/>
                <c:pt idx="0">
                  <c:v>460.56250000000006</c:v>
                </c:pt>
                <c:pt idx="1">
                  <c:v>529.54293748661803</c:v>
                </c:pt>
                <c:pt idx="2">
                  <c:v>597.99839219243597</c:v>
                </c:pt>
                <c:pt idx="3">
                  <c:v>665.4078767726088</c:v>
                </c:pt>
                <c:pt idx="4">
                  <c:v>731.25836434652183</c:v>
                </c:pt>
                <c:pt idx="5">
                  <c:v>795.04869294212608</c:v>
                </c:pt>
                <c:pt idx="6">
                  <c:v>856.2933796411553</c:v>
                </c:pt>
                <c:pt idx="7">
                  <c:v>914.52631539727713</c:v>
                </c:pt>
                <c:pt idx="8">
                  <c:v>969.30431240737948</c:v>
                </c:pt>
                <c:pt idx="9">
                  <c:v>1020.2104770383567</c:v>
                </c:pt>
                <c:pt idx="10">
                  <c:v>1066.8573826393842</c:v>
                </c:pt>
                <c:pt idx="11">
                  <c:v>1108.8900180926667</c:v>
                </c:pt>
                <c:pt idx="12">
                  <c:v>1145.9884896624051</c:v>
                </c:pt>
                <c:pt idx="13">
                  <c:v>1177.8704555792847</c:v>
                </c:pt>
                <c:pt idx="14">
                  <c:v>1204.2932748318201</c:v>
                </c:pt>
                <c:pt idx="15">
                  <c:v>1225.0558538109656</c:v>
                </c:pt>
                <c:pt idx="16">
                  <c:v>1240.0001767539013</c:v>
                </c:pt>
                <c:pt idx="17">
                  <c:v>1249.0125083394032</c:v>
                </c:pt>
                <c:pt idx="18">
                  <c:v>1252.0242592823106</c:v>
                </c:pt>
                <c:pt idx="19">
                  <c:v>1249.0125083394032</c:v>
                </c:pt>
                <c:pt idx="20">
                  <c:v>1240.0001767539013</c:v>
                </c:pt>
                <c:pt idx="21">
                  <c:v>1225.0558538109656</c:v>
                </c:pt>
                <c:pt idx="22">
                  <c:v>1204.2932748318201</c:v>
                </c:pt>
                <c:pt idx="23">
                  <c:v>1177.8704555792847</c:v>
                </c:pt>
                <c:pt idx="24">
                  <c:v>1145.9884896624053</c:v>
                </c:pt>
                <c:pt idx="25">
                  <c:v>1108.8900180926669</c:v>
                </c:pt>
                <c:pt idx="26">
                  <c:v>1066.8573826393842</c:v>
                </c:pt>
                <c:pt idx="27">
                  <c:v>1020.2104770383567</c:v>
                </c:pt>
                <c:pt idx="28">
                  <c:v>969.30431240737971</c:v>
                </c:pt>
                <c:pt idx="29">
                  <c:v>914.52631539727736</c:v>
                </c:pt>
                <c:pt idx="30">
                  <c:v>856.2933796411553</c:v>
                </c:pt>
                <c:pt idx="31">
                  <c:v>795.04869294212608</c:v>
                </c:pt>
                <c:pt idx="32">
                  <c:v>731.25836434652194</c:v>
                </c:pt>
                <c:pt idx="33">
                  <c:v>665.40787677260903</c:v>
                </c:pt>
                <c:pt idx="34">
                  <c:v>597.99839219243586</c:v>
                </c:pt>
                <c:pt idx="35">
                  <c:v>529.54293748661848</c:v>
                </c:pt>
                <c:pt idx="36">
                  <c:v>460.56250000000017</c:v>
                </c:pt>
                <c:pt idx="37">
                  <c:v>391.5820625133822</c:v>
                </c:pt>
                <c:pt idx="38">
                  <c:v>323.12660780756403</c:v>
                </c:pt>
                <c:pt idx="39">
                  <c:v>255.71712322739162</c:v>
                </c:pt>
                <c:pt idx="40">
                  <c:v>189.86663565347834</c:v>
                </c:pt>
                <c:pt idx="41">
                  <c:v>126.07630705787426</c:v>
                </c:pt>
                <c:pt idx="42">
                  <c:v>64.831620358844702</c:v>
                </c:pt>
                <c:pt idx="43">
                  <c:v>6.5986846027231536</c:v>
                </c:pt>
                <c:pt idx="44">
                  <c:v>-48.179312407379427</c:v>
                </c:pt>
                <c:pt idx="45">
                  <c:v>-99.085477038356601</c:v>
                </c:pt>
                <c:pt idx="46">
                  <c:v>-145.73238263938407</c:v>
                </c:pt>
                <c:pt idx="47">
                  <c:v>-187.76501809266637</c:v>
                </c:pt>
                <c:pt idx="48">
                  <c:v>-224.86348966240479</c:v>
                </c:pt>
                <c:pt idx="49">
                  <c:v>-256.74545557928428</c:v>
                </c:pt>
                <c:pt idx="50">
                  <c:v>-283.16827483181993</c:v>
                </c:pt>
                <c:pt idx="51">
                  <c:v>-303.9308538109654</c:v>
                </c:pt>
                <c:pt idx="52">
                  <c:v>-318.87517675390126</c:v>
                </c:pt>
                <c:pt idx="53">
                  <c:v>-327.88750833940304</c:v>
                </c:pt>
                <c:pt idx="54">
                  <c:v>-330.89925928231042</c:v>
                </c:pt>
                <c:pt idx="55">
                  <c:v>-327.88750833940304</c:v>
                </c:pt>
                <c:pt idx="56">
                  <c:v>-318.87517675390126</c:v>
                </c:pt>
                <c:pt idx="57">
                  <c:v>-303.93085381096529</c:v>
                </c:pt>
                <c:pt idx="58">
                  <c:v>-283.16827483182016</c:v>
                </c:pt>
                <c:pt idx="59">
                  <c:v>-256.74545557928451</c:v>
                </c:pt>
                <c:pt idx="60">
                  <c:v>-224.86348966240502</c:v>
                </c:pt>
                <c:pt idx="61">
                  <c:v>-187.76501809266648</c:v>
                </c:pt>
                <c:pt idx="62">
                  <c:v>-145.73238263938418</c:v>
                </c:pt>
                <c:pt idx="63">
                  <c:v>-99.085477038356714</c:v>
                </c:pt>
                <c:pt idx="64">
                  <c:v>-48.179312407379655</c:v>
                </c:pt>
                <c:pt idx="65">
                  <c:v>6.598684602722642</c:v>
                </c:pt>
                <c:pt idx="66">
                  <c:v>64.831620358844475</c:v>
                </c:pt>
                <c:pt idx="67">
                  <c:v>126.07630705787369</c:v>
                </c:pt>
                <c:pt idx="68">
                  <c:v>189.8666356534784</c:v>
                </c:pt>
                <c:pt idx="69">
                  <c:v>255.71712322739137</c:v>
                </c:pt>
                <c:pt idx="70">
                  <c:v>323.1266078075634</c:v>
                </c:pt>
                <c:pt idx="71">
                  <c:v>391.58206251338191</c:v>
                </c:pt>
                <c:pt idx="72">
                  <c:v>460.56249999999989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5EB1-4E34-95C0-597B54E04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859840"/>
        <c:axId val="53861376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DSiS!$O$2</c15:sqref>
                        </c15:formulaRef>
                      </c:ext>
                    </c:extLst>
                    <c:strCache>
                      <c:ptCount val="1"/>
                      <c:pt idx="0">
                        <c:v>Limit+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DSiS!$P$3:$P$4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</c:v>
                      </c:pt>
                      <c:pt idx="1">
                        <c:v>339.56611315598292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DSiS!$O$3:$O$4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</c:v>
                      </c:pt>
                      <c:pt idx="1">
                        <c:v>524.58490179070907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E-5EB1-4E34-95C0-597B54E04D4F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DSiS!$Q$2</c15:sqref>
                        </c15:formulaRef>
                      </c:ext>
                    </c:extLst>
                    <c:strCache>
                      <c:ptCount val="1"/>
                      <c:pt idx="0">
                        <c:v>Limit-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DSiS!$R$3:$R$4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</c:v>
                      </c:pt>
                      <c:pt idx="1">
                        <c:v>524.23147840467618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DSiS!$Q$3:$Q$4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0</c:v>
                      </c:pt>
                      <c:pt idx="1">
                        <c:v>374.26279044497392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5EB1-4E34-95C0-597B54E04D4F}"/>
                  </c:ext>
                </c:extLst>
              </c15:ser>
            </c15:filteredScatterSeries>
          </c:ext>
        </c:extLst>
      </c:scatterChart>
      <c:valAx>
        <c:axId val="538598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53861376"/>
        <c:crosses val="autoZero"/>
        <c:crossBetween val="midCat"/>
      </c:valAx>
      <c:valAx>
        <c:axId val="53861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53859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4620" y="5836288"/>
            <a:ext cx="30312360" cy="12415520"/>
          </a:xfrm>
        </p:spPr>
        <p:txBody>
          <a:bodyPr anchor="b"/>
          <a:lstStyle>
            <a:lvl1pPr algn="ctr">
              <a:defRPr sz="2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7700" y="18730598"/>
            <a:ext cx="26746200" cy="8609962"/>
          </a:xfrm>
        </p:spPr>
        <p:txBody>
          <a:bodyPr/>
          <a:lstStyle>
            <a:lvl1pPr marL="0" indent="0" algn="ctr">
              <a:buNone/>
              <a:defRPr sz="9360"/>
            </a:lvl1pPr>
            <a:lvl2pPr marL="1783080" indent="0" algn="ctr">
              <a:buNone/>
              <a:defRPr sz="7800"/>
            </a:lvl2pPr>
            <a:lvl3pPr marL="3566160" indent="0" algn="ctr">
              <a:buNone/>
              <a:defRPr sz="7020"/>
            </a:lvl3pPr>
            <a:lvl4pPr marL="5349240" indent="0" algn="ctr">
              <a:buNone/>
              <a:defRPr sz="6240"/>
            </a:lvl4pPr>
            <a:lvl5pPr marL="7132320" indent="0" algn="ctr">
              <a:buNone/>
              <a:defRPr sz="6240"/>
            </a:lvl5pPr>
            <a:lvl6pPr marL="8915400" indent="0" algn="ctr">
              <a:buNone/>
              <a:defRPr sz="6240"/>
            </a:lvl6pPr>
            <a:lvl7pPr marL="10698480" indent="0" algn="ctr">
              <a:buNone/>
              <a:defRPr sz="6240"/>
            </a:lvl7pPr>
            <a:lvl8pPr marL="12481560" indent="0" algn="ctr">
              <a:buNone/>
              <a:defRPr sz="6240"/>
            </a:lvl8pPr>
            <a:lvl9pPr marL="14264640" indent="0" algn="ctr">
              <a:buNone/>
              <a:defRPr sz="6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8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520334" y="1898650"/>
            <a:ext cx="7689533" cy="302215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51737" y="1898650"/>
            <a:ext cx="22622828" cy="302215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1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1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3163" y="8890646"/>
            <a:ext cx="30758130" cy="14834232"/>
          </a:xfrm>
        </p:spPr>
        <p:txBody>
          <a:bodyPr anchor="b"/>
          <a:lstStyle>
            <a:lvl1pPr>
              <a:defRPr sz="2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3163" y="23865216"/>
            <a:ext cx="30758130" cy="7800972"/>
          </a:xfrm>
        </p:spPr>
        <p:txBody>
          <a:bodyPr/>
          <a:lstStyle>
            <a:lvl1pPr marL="0" indent="0">
              <a:buNone/>
              <a:defRPr sz="9360">
                <a:solidFill>
                  <a:schemeClr val="tx1"/>
                </a:solidFill>
              </a:defRPr>
            </a:lvl1pPr>
            <a:lvl2pPr marL="1783080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2pPr>
            <a:lvl3pPr marL="3566160" indent="0">
              <a:buNone/>
              <a:defRPr sz="7020">
                <a:solidFill>
                  <a:schemeClr val="tx1">
                    <a:tint val="75000"/>
                  </a:schemeClr>
                </a:solidFill>
              </a:defRPr>
            </a:lvl3pPr>
            <a:lvl4pPr marL="534924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4pPr>
            <a:lvl5pPr marL="713232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5pPr>
            <a:lvl6pPr marL="891540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6pPr>
            <a:lvl7pPr marL="1069848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7pPr>
            <a:lvl8pPr marL="1248156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8pPr>
            <a:lvl9pPr marL="14264640" indent="0">
              <a:buNone/>
              <a:defRPr sz="6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2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51735" y="9493250"/>
            <a:ext cx="15156180" cy="22626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3685" y="9493250"/>
            <a:ext cx="15156180" cy="22626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5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380" y="1898658"/>
            <a:ext cx="30758130" cy="68929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384" y="8742048"/>
            <a:ext cx="15086526" cy="4284342"/>
          </a:xfrm>
        </p:spPr>
        <p:txBody>
          <a:bodyPr anchor="b"/>
          <a:lstStyle>
            <a:lvl1pPr marL="0" indent="0">
              <a:buNone/>
              <a:defRPr sz="9360" b="1"/>
            </a:lvl1pPr>
            <a:lvl2pPr marL="1783080" indent="0">
              <a:buNone/>
              <a:defRPr sz="7800" b="1"/>
            </a:lvl2pPr>
            <a:lvl3pPr marL="3566160" indent="0">
              <a:buNone/>
              <a:defRPr sz="7020" b="1"/>
            </a:lvl3pPr>
            <a:lvl4pPr marL="5349240" indent="0">
              <a:buNone/>
              <a:defRPr sz="6240" b="1"/>
            </a:lvl4pPr>
            <a:lvl5pPr marL="7132320" indent="0">
              <a:buNone/>
              <a:defRPr sz="6240" b="1"/>
            </a:lvl5pPr>
            <a:lvl6pPr marL="8915400" indent="0">
              <a:buNone/>
              <a:defRPr sz="6240" b="1"/>
            </a:lvl6pPr>
            <a:lvl7pPr marL="10698480" indent="0">
              <a:buNone/>
              <a:defRPr sz="6240" b="1"/>
            </a:lvl7pPr>
            <a:lvl8pPr marL="12481560" indent="0">
              <a:buNone/>
              <a:defRPr sz="6240" b="1"/>
            </a:lvl8pPr>
            <a:lvl9pPr marL="14264640" indent="0">
              <a:buNone/>
              <a:defRPr sz="6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56384" y="13026390"/>
            <a:ext cx="15086526" cy="191598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053687" y="8742048"/>
            <a:ext cx="15160825" cy="4284342"/>
          </a:xfrm>
        </p:spPr>
        <p:txBody>
          <a:bodyPr anchor="b"/>
          <a:lstStyle>
            <a:lvl1pPr marL="0" indent="0">
              <a:buNone/>
              <a:defRPr sz="9360" b="1"/>
            </a:lvl1pPr>
            <a:lvl2pPr marL="1783080" indent="0">
              <a:buNone/>
              <a:defRPr sz="7800" b="1"/>
            </a:lvl2pPr>
            <a:lvl3pPr marL="3566160" indent="0">
              <a:buNone/>
              <a:defRPr sz="7020" b="1"/>
            </a:lvl3pPr>
            <a:lvl4pPr marL="5349240" indent="0">
              <a:buNone/>
              <a:defRPr sz="6240" b="1"/>
            </a:lvl4pPr>
            <a:lvl5pPr marL="7132320" indent="0">
              <a:buNone/>
              <a:defRPr sz="6240" b="1"/>
            </a:lvl5pPr>
            <a:lvl6pPr marL="8915400" indent="0">
              <a:buNone/>
              <a:defRPr sz="6240" b="1"/>
            </a:lvl6pPr>
            <a:lvl7pPr marL="10698480" indent="0">
              <a:buNone/>
              <a:defRPr sz="6240" b="1"/>
            </a:lvl7pPr>
            <a:lvl8pPr marL="12481560" indent="0">
              <a:buNone/>
              <a:defRPr sz="6240" b="1"/>
            </a:lvl8pPr>
            <a:lvl9pPr marL="14264640" indent="0">
              <a:buNone/>
              <a:defRPr sz="6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053687" y="13026390"/>
            <a:ext cx="15160825" cy="191598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9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90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380" y="2377440"/>
            <a:ext cx="11501794" cy="8321040"/>
          </a:xfrm>
        </p:spPr>
        <p:txBody>
          <a:bodyPr anchor="b"/>
          <a:lstStyle>
            <a:lvl1pPr>
              <a:defRPr sz="12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0825" y="5134618"/>
            <a:ext cx="18053685" cy="25342850"/>
          </a:xfrm>
        </p:spPr>
        <p:txBody>
          <a:bodyPr/>
          <a:lstStyle>
            <a:lvl1pPr>
              <a:defRPr sz="12480"/>
            </a:lvl1pPr>
            <a:lvl2pPr>
              <a:defRPr sz="10920"/>
            </a:lvl2pPr>
            <a:lvl3pPr>
              <a:defRPr sz="9360"/>
            </a:lvl3pPr>
            <a:lvl4pPr>
              <a:defRPr sz="7800"/>
            </a:lvl4pPr>
            <a:lvl5pPr>
              <a:defRPr sz="7800"/>
            </a:lvl5pPr>
            <a:lvl6pPr>
              <a:defRPr sz="7800"/>
            </a:lvl6pPr>
            <a:lvl7pPr>
              <a:defRPr sz="7800"/>
            </a:lvl7pPr>
            <a:lvl8pPr>
              <a:defRPr sz="7800"/>
            </a:lvl8pPr>
            <a:lvl9pPr>
              <a:defRPr sz="7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56380" y="10698480"/>
            <a:ext cx="11501794" cy="19820258"/>
          </a:xfrm>
        </p:spPr>
        <p:txBody>
          <a:bodyPr/>
          <a:lstStyle>
            <a:lvl1pPr marL="0" indent="0">
              <a:buNone/>
              <a:defRPr sz="6240"/>
            </a:lvl1pPr>
            <a:lvl2pPr marL="1783080" indent="0">
              <a:buNone/>
              <a:defRPr sz="5460"/>
            </a:lvl2pPr>
            <a:lvl3pPr marL="3566160" indent="0">
              <a:buNone/>
              <a:defRPr sz="4680"/>
            </a:lvl3pPr>
            <a:lvl4pPr marL="5349240" indent="0">
              <a:buNone/>
              <a:defRPr sz="3900"/>
            </a:lvl4pPr>
            <a:lvl5pPr marL="7132320" indent="0">
              <a:buNone/>
              <a:defRPr sz="3900"/>
            </a:lvl5pPr>
            <a:lvl6pPr marL="8915400" indent="0">
              <a:buNone/>
              <a:defRPr sz="3900"/>
            </a:lvl6pPr>
            <a:lvl7pPr marL="10698480" indent="0">
              <a:buNone/>
              <a:defRPr sz="3900"/>
            </a:lvl7pPr>
            <a:lvl8pPr marL="12481560" indent="0">
              <a:buNone/>
              <a:defRPr sz="3900"/>
            </a:lvl8pPr>
            <a:lvl9pPr marL="14264640" indent="0">
              <a:buNone/>
              <a:defRPr sz="3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1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380" y="2377440"/>
            <a:ext cx="11501794" cy="8321040"/>
          </a:xfrm>
        </p:spPr>
        <p:txBody>
          <a:bodyPr anchor="b"/>
          <a:lstStyle>
            <a:lvl1pPr>
              <a:defRPr sz="12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160825" y="5134618"/>
            <a:ext cx="18053685" cy="25342850"/>
          </a:xfrm>
        </p:spPr>
        <p:txBody>
          <a:bodyPr anchor="t"/>
          <a:lstStyle>
            <a:lvl1pPr marL="0" indent="0">
              <a:buNone/>
              <a:defRPr sz="12480"/>
            </a:lvl1pPr>
            <a:lvl2pPr marL="1783080" indent="0">
              <a:buNone/>
              <a:defRPr sz="10920"/>
            </a:lvl2pPr>
            <a:lvl3pPr marL="3566160" indent="0">
              <a:buNone/>
              <a:defRPr sz="9360"/>
            </a:lvl3pPr>
            <a:lvl4pPr marL="5349240" indent="0">
              <a:buNone/>
              <a:defRPr sz="7800"/>
            </a:lvl4pPr>
            <a:lvl5pPr marL="7132320" indent="0">
              <a:buNone/>
              <a:defRPr sz="7800"/>
            </a:lvl5pPr>
            <a:lvl6pPr marL="8915400" indent="0">
              <a:buNone/>
              <a:defRPr sz="7800"/>
            </a:lvl6pPr>
            <a:lvl7pPr marL="10698480" indent="0">
              <a:buNone/>
              <a:defRPr sz="7800"/>
            </a:lvl7pPr>
            <a:lvl8pPr marL="12481560" indent="0">
              <a:buNone/>
              <a:defRPr sz="7800"/>
            </a:lvl8pPr>
            <a:lvl9pPr marL="14264640" indent="0">
              <a:buNone/>
              <a:defRPr sz="7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56380" y="10698480"/>
            <a:ext cx="11501794" cy="19820258"/>
          </a:xfrm>
        </p:spPr>
        <p:txBody>
          <a:bodyPr/>
          <a:lstStyle>
            <a:lvl1pPr marL="0" indent="0">
              <a:buNone/>
              <a:defRPr sz="6240"/>
            </a:lvl1pPr>
            <a:lvl2pPr marL="1783080" indent="0">
              <a:buNone/>
              <a:defRPr sz="5460"/>
            </a:lvl2pPr>
            <a:lvl3pPr marL="3566160" indent="0">
              <a:buNone/>
              <a:defRPr sz="4680"/>
            </a:lvl3pPr>
            <a:lvl4pPr marL="5349240" indent="0">
              <a:buNone/>
              <a:defRPr sz="3900"/>
            </a:lvl4pPr>
            <a:lvl5pPr marL="7132320" indent="0">
              <a:buNone/>
              <a:defRPr sz="3900"/>
            </a:lvl5pPr>
            <a:lvl6pPr marL="8915400" indent="0">
              <a:buNone/>
              <a:defRPr sz="3900"/>
            </a:lvl6pPr>
            <a:lvl7pPr marL="10698480" indent="0">
              <a:buNone/>
              <a:defRPr sz="3900"/>
            </a:lvl7pPr>
            <a:lvl8pPr marL="12481560" indent="0">
              <a:buNone/>
              <a:defRPr sz="3900"/>
            </a:lvl8pPr>
            <a:lvl9pPr marL="14264640" indent="0">
              <a:buNone/>
              <a:defRPr sz="3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0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51735" y="1898658"/>
            <a:ext cx="30758130" cy="6892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1735" y="9493250"/>
            <a:ext cx="30758130" cy="22626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51735" y="33053028"/>
            <a:ext cx="8023860" cy="1898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50F50-F238-4B67-B0A7-93EA7373405E}" type="datetimeFigureOut">
              <a:rPr lang="en-US" smtClean="0"/>
              <a:t>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2905" y="33053028"/>
            <a:ext cx="12035790" cy="1898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186005" y="33053028"/>
            <a:ext cx="8023860" cy="1898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03F88-D6FE-4A9F-8F38-09AFC715DA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6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566160" rtl="0" eaLnBrk="1" latinLnBrk="0" hangingPunct="1">
        <a:lnSpc>
          <a:spcPct val="90000"/>
        </a:lnSpc>
        <a:spcBef>
          <a:spcPct val="0"/>
        </a:spcBef>
        <a:buNone/>
        <a:defRPr sz="17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1540" indent="-891540" algn="l" defTabSz="3566160" rtl="0" eaLnBrk="1" latinLnBrk="0" hangingPunct="1">
        <a:lnSpc>
          <a:spcPct val="90000"/>
        </a:lnSpc>
        <a:spcBef>
          <a:spcPts val="3900"/>
        </a:spcBef>
        <a:buFont typeface="Arial" panose="020B0604020202020204" pitchFamily="34" charset="0"/>
        <a:buChar char="•"/>
        <a:defRPr sz="10920" kern="1200">
          <a:solidFill>
            <a:schemeClr val="tx1"/>
          </a:solidFill>
          <a:latin typeface="+mn-lt"/>
          <a:ea typeface="+mn-ea"/>
          <a:cs typeface="+mn-cs"/>
        </a:defRPr>
      </a:lvl1pPr>
      <a:lvl2pPr marL="267462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9360" kern="1200">
          <a:solidFill>
            <a:schemeClr val="tx1"/>
          </a:solidFill>
          <a:latin typeface="+mn-lt"/>
          <a:ea typeface="+mn-ea"/>
          <a:cs typeface="+mn-cs"/>
        </a:defRPr>
      </a:lvl2pPr>
      <a:lvl3pPr marL="445770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624078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4pPr>
      <a:lvl5pPr marL="802386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5pPr>
      <a:lvl6pPr marL="980694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6pPr>
      <a:lvl7pPr marL="1159002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7pPr>
      <a:lvl8pPr marL="1337310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8pPr>
      <a:lvl9pPr marL="15156180" indent="-891540" algn="l" defTabSz="3566160" rtl="0" eaLnBrk="1" latinLnBrk="0" hangingPunct="1">
        <a:lnSpc>
          <a:spcPct val="90000"/>
        </a:lnSpc>
        <a:spcBef>
          <a:spcPts val="1950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1pPr>
      <a:lvl2pPr marL="178308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2pPr>
      <a:lvl3pPr marL="356616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3pPr>
      <a:lvl4pPr marL="534924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4pPr>
      <a:lvl5pPr marL="713232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5pPr>
      <a:lvl6pPr marL="891540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7pPr>
      <a:lvl8pPr marL="1248156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8pPr>
      <a:lvl9pPr marL="14264640" algn="l" defTabSz="3566160" rtl="0" eaLnBrk="1" latinLnBrk="0" hangingPunct="1">
        <a:defRPr sz="70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64A5FD-C3C6-41A4-B97F-EE5004C37AD1}"/>
              </a:ext>
            </a:extLst>
          </p:cNvPr>
          <p:cNvGrpSpPr/>
          <p:nvPr/>
        </p:nvGrpSpPr>
        <p:grpSpPr>
          <a:xfrm>
            <a:off x="3527278" y="1510899"/>
            <a:ext cx="28915579" cy="30848168"/>
            <a:chOff x="3740638" y="1510899"/>
            <a:chExt cx="28915579" cy="30848168"/>
          </a:xfrm>
        </p:grpSpPr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2E915B65-6A55-4289-BC7F-8E341FFB241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01821728"/>
                </p:ext>
              </p:extLst>
            </p:nvPr>
          </p:nvGraphicFramePr>
          <p:xfrm>
            <a:off x="3740638" y="1510899"/>
            <a:ext cx="28915579" cy="308481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1FA38AA-4D17-4555-BAEB-BBD4B7248616}"/>
                </a:ext>
              </a:extLst>
            </p:cNvPr>
            <p:cNvSpPr txBox="1"/>
            <p:nvPr/>
          </p:nvSpPr>
          <p:spPr>
            <a:xfrm rot="16200000">
              <a:off x="10064348" y="8127122"/>
              <a:ext cx="193473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88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</a:t>
              </a:r>
              <a:endParaRPr lang="en-US" sz="88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95CD240-A85C-4951-8F68-B7E69DBDBB66}"/>
                </a:ext>
              </a:extLst>
            </p:cNvPr>
            <p:cNvGrpSpPr/>
            <p:nvPr/>
          </p:nvGrpSpPr>
          <p:grpSpPr>
            <a:xfrm>
              <a:off x="20718379" y="21142440"/>
              <a:ext cx="2443213" cy="1615827"/>
              <a:chOff x="14451379" y="19349888"/>
              <a:chExt cx="1337262" cy="1615827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D542AE6-A633-4E1B-A5DC-BFCFD61C576B}"/>
                  </a:ext>
                </a:extLst>
              </p:cNvPr>
              <p:cNvSpPr txBox="1"/>
              <p:nvPr/>
            </p:nvSpPr>
            <p:spPr>
              <a:xfrm>
                <a:off x="14451379" y="19349888"/>
                <a:ext cx="1337262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endParaRPr lang="en-US" sz="88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09CD37-ECDB-4D75-AC1F-E78CA5555421}"/>
                  </a:ext>
                </a:extLst>
              </p:cNvPr>
              <p:cNvSpPr txBox="1"/>
              <p:nvPr/>
            </p:nvSpPr>
            <p:spPr>
              <a:xfrm>
                <a:off x="14728252" y="20073163"/>
                <a:ext cx="1060389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sz="5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5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650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C50BA46-F46A-4E1B-BCBE-091E944F596E}"/>
              </a:ext>
            </a:extLst>
          </p:cNvPr>
          <p:cNvGrpSpPr/>
          <p:nvPr/>
        </p:nvGrpSpPr>
        <p:grpSpPr>
          <a:xfrm>
            <a:off x="7925752" y="2638305"/>
            <a:ext cx="17738399" cy="25912883"/>
            <a:chOff x="7925752" y="2638305"/>
            <a:chExt cx="17738399" cy="2591288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D09B064-7BA5-4291-9F59-69E7333AA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783" y="16611600"/>
              <a:ext cx="11539538" cy="1193958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5C844F2-28AE-40D3-9883-73D112D91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5752" y="2638305"/>
              <a:ext cx="17738399" cy="11234533"/>
            </a:xfrm>
            <a:prstGeom prst="rect">
              <a:avLst/>
            </a:prstGeom>
          </p:spPr>
        </p:pic>
        <p:sp>
          <p:nvSpPr>
            <p:cNvPr id="16" name="Arrow: Right 7">
              <a:extLst>
                <a:ext uri="{FF2B5EF4-FFF2-40B4-BE49-F238E27FC236}">
                  <a16:creationId xmlns:a16="http://schemas.microsoft.com/office/drawing/2014/main" id="{A763B66B-C1C2-4039-B0E9-137A40E64271}"/>
                </a:ext>
              </a:extLst>
            </p:cNvPr>
            <p:cNvSpPr/>
            <p:nvPr/>
          </p:nvSpPr>
          <p:spPr>
            <a:xfrm rot="5400000">
              <a:off x="17688933" y="10278156"/>
              <a:ext cx="1379369" cy="444228"/>
            </a:xfrm>
            <a:custGeom>
              <a:avLst/>
              <a:gdLst>
                <a:gd name="connsiteX0" fmla="*/ 0 w 2387600"/>
                <a:gd name="connsiteY0" fmla="*/ 866490 h 2006600"/>
                <a:gd name="connsiteX1" fmla="*/ 1420760 w 2387600"/>
                <a:gd name="connsiteY1" fmla="*/ 866490 h 2006600"/>
                <a:gd name="connsiteX2" fmla="*/ 1420760 w 2387600"/>
                <a:gd name="connsiteY2" fmla="*/ 0 h 2006600"/>
                <a:gd name="connsiteX3" fmla="*/ 2387600 w 2387600"/>
                <a:gd name="connsiteY3" fmla="*/ 1003300 h 2006600"/>
                <a:gd name="connsiteX4" fmla="*/ 1420760 w 2387600"/>
                <a:gd name="connsiteY4" fmla="*/ 2006600 h 2006600"/>
                <a:gd name="connsiteX5" fmla="*/ 1420760 w 2387600"/>
                <a:gd name="connsiteY5" fmla="*/ 1140110 h 2006600"/>
                <a:gd name="connsiteX6" fmla="*/ 0 w 2387600"/>
                <a:gd name="connsiteY6" fmla="*/ 1140110 h 2006600"/>
                <a:gd name="connsiteX7" fmla="*/ 0 w 2387600"/>
                <a:gd name="connsiteY7" fmla="*/ 866490 h 2006600"/>
                <a:gd name="connsiteX0" fmla="*/ 0 w 2387600"/>
                <a:gd name="connsiteY0" fmla="*/ 866490 h 2006600"/>
                <a:gd name="connsiteX1" fmla="*/ 1810441 w 2387600"/>
                <a:gd name="connsiteY1" fmla="*/ 878065 h 2006600"/>
                <a:gd name="connsiteX2" fmla="*/ 1420760 w 2387600"/>
                <a:gd name="connsiteY2" fmla="*/ 0 h 2006600"/>
                <a:gd name="connsiteX3" fmla="*/ 2387600 w 2387600"/>
                <a:gd name="connsiteY3" fmla="*/ 1003300 h 2006600"/>
                <a:gd name="connsiteX4" fmla="*/ 1420760 w 2387600"/>
                <a:gd name="connsiteY4" fmla="*/ 2006600 h 2006600"/>
                <a:gd name="connsiteX5" fmla="*/ 1420760 w 2387600"/>
                <a:gd name="connsiteY5" fmla="*/ 1140110 h 2006600"/>
                <a:gd name="connsiteX6" fmla="*/ 0 w 2387600"/>
                <a:gd name="connsiteY6" fmla="*/ 1140110 h 2006600"/>
                <a:gd name="connsiteX7" fmla="*/ 0 w 2387600"/>
                <a:gd name="connsiteY7" fmla="*/ 866490 h 2006600"/>
                <a:gd name="connsiteX0" fmla="*/ 0 w 2387600"/>
                <a:gd name="connsiteY0" fmla="*/ 866490 h 2006600"/>
                <a:gd name="connsiteX1" fmla="*/ 1810441 w 2387600"/>
                <a:gd name="connsiteY1" fmla="*/ 878065 h 2006600"/>
                <a:gd name="connsiteX2" fmla="*/ 1420760 w 2387600"/>
                <a:gd name="connsiteY2" fmla="*/ 0 h 2006600"/>
                <a:gd name="connsiteX3" fmla="*/ 2387600 w 2387600"/>
                <a:gd name="connsiteY3" fmla="*/ 1003300 h 2006600"/>
                <a:gd name="connsiteX4" fmla="*/ 1420760 w 2387600"/>
                <a:gd name="connsiteY4" fmla="*/ 2006600 h 2006600"/>
                <a:gd name="connsiteX5" fmla="*/ 1839377 w 2387600"/>
                <a:gd name="connsiteY5" fmla="*/ 1113102 h 2006600"/>
                <a:gd name="connsiteX6" fmla="*/ 0 w 2387600"/>
                <a:gd name="connsiteY6" fmla="*/ 1140110 h 2006600"/>
                <a:gd name="connsiteX7" fmla="*/ 0 w 2387600"/>
                <a:gd name="connsiteY7" fmla="*/ 866490 h 2006600"/>
                <a:gd name="connsiteX0" fmla="*/ 0 w 2387600"/>
                <a:gd name="connsiteY0" fmla="*/ 866490 h 2006600"/>
                <a:gd name="connsiteX1" fmla="*/ 1810441 w 2387600"/>
                <a:gd name="connsiteY1" fmla="*/ 878065 h 2006600"/>
                <a:gd name="connsiteX2" fmla="*/ 1420760 w 2387600"/>
                <a:gd name="connsiteY2" fmla="*/ 0 h 2006600"/>
                <a:gd name="connsiteX3" fmla="*/ 2387600 w 2387600"/>
                <a:gd name="connsiteY3" fmla="*/ 1003300 h 2006600"/>
                <a:gd name="connsiteX4" fmla="*/ 1420760 w 2387600"/>
                <a:gd name="connsiteY4" fmla="*/ 2006600 h 2006600"/>
                <a:gd name="connsiteX5" fmla="*/ 1839377 w 2387600"/>
                <a:gd name="connsiteY5" fmla="*/ 1113102 h 2006600"/>
                <a:gd name="connsiteX6" fmla="*/ 0 w 2387600"/>
                <a:gd name="connsiteY6" fmla="*/ 1129950 h 2006600"/>
                <a:gd name="connsiteX7" fmla="*/ 0 w 2387600"/>
                <a:gd name="connsiteY7" fmla="*/ 866490 h 200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7600" h="2006600">
                  <a:moveTo>
                    <a:pt x="0" y="866490"/>
                  </a:moveTo>
                  <a:lnTo>
                    <a:pt x="1810441" y="878065"/>
                  </a:lnTo>
                  <a:lnTo>
                    <a:pt x="1420760" y="0"/>
                  </a:lnTo>
                  <a:lnTo>
                    <a:pt x="2387600" y="1003300"/>
                  </a:lnTo>
                  <a:lnTo>
                    <a:pt x="1420760" y="2006600"/>
                  </a:lnTo>
                  <a:lnTo>
                    <a:pt x="1839377" y="1113102"/>
                  </a:lnTo>
                  <a:lnTo>
                    <a:pt x="0" y="1129950"/>
                  </a:lnTo>
                  <a:lnTo>
                    <a:pt x="0" y="8664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2875" tIns="71438" rIns="142875" bIns="7143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13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37A11E4-3A53-4205-ABE8-E54DA02B1701}"/>
                </a:ext>
              </a:extLst>
            </p:cNvPr>
            <p:cNvSpPr txBox="1"/>
            <p:nvPr/>
          </p:nvSpPr>
          <p:spPr>
            <a:xfrm>
              <a:off x="17783759" y="8979588"/>
              <a:ext cx="14120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/>
                <a:t>C.M.</a:t>
              </a:r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2EABAC1-1C1E-42C5-8AA8-6CE5EADD86CB}"/>
                </a:ext>
              </a:extLst>
            </p:cNvPr>
            <p:cNvCxnSpPr>
              <a:cxnSpLocks/>
            </p:cNvCxnSpPr>
            <p:nvPr/>
          </p:nvCxnSpPr>
          <p:spPr>
            <a:xfrm>
              <a:off x="18460054" y="13779164"/>
              <a:ext cx="0" cy="35944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6EF600D-6DCF-4338-9FA2-F35CFE7F19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73908" y="17373600"/>
              <a:ext cx="4486146" cy="529179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B29F77-50A3-4585-8340-6FD47905B3A6}"/>
                </a:ext>
              </a:extLst>
            </p:cNvPr>
            <p:cNvCxnSpPr>
              <a:cxnSpLocks/>
            </p:cNvCxnSpPr>
            <p:nvPr/>
          </p:nvCxnSpPr>
          <p:spPr>
            <a:xfrm>
              <a:off x="16095588" y="13779164"/>
              <a:ext cx="0" cy="31372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389E50-8684-47F1-8A3A-CDE7C1BE69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17179" y="16916400"/>
              <a:ext cx="4978409" cy="89001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7AD2ED2-442C-47B2-96C1-2D284D70CB5F}"/>
                </a:ext>
              </a:extLst>
            </p:cNvPr>
            <p:cNvCxnSpPr>
              <a:cxnSpLocks/>
            </p:cNvCxnSpPr>
            <p:nvPr/>
          </p:nvCxnSpPr>
          <p:spPr>
            <a:xfrm>
              <a:off x="16888068" y="13792922"/>
              <a:ext cx="0" cy="31234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0AB6176-7AA5-4C4E-9EF3-97466D6CC361}"/>
                </a:ext>
              </a:extLst>
            </p:cNvPr>
            <p:cNvCxnSpPr/>
            <p:nvPr/>
          </p:nvCxnSpPr>
          <p:spPr>
            <a:xfrm flipV="1">
              <a:off x="11117179" y="16916400"/>
              <a:ext cx="5770889" cy="89001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9968D60-5AD8-4B7E-8241-E18C1D0672A4}"/>
                </a:ext>
              </a:extLst>
            </p:cNvPr>
            <p:cNvCxnSpPr>
              <a:cxnSpLocks/>
            </p:cNvCxnSpPr>
            <p:nvPr/>
          </p:nvCxnSpPr>
          <p:spPr>
            <a:xfrm>
              <a:off x="17641314" y="13784432"/>
              <a:ext cx="0" cy="35891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D689F45-5432-4517-800B-E0DF2CF1EE05}"/>
                </a:ext>
              </a:extLst>
            </p:cNvPr>
            <p:cNvCxnSpPr/>
            <p:nvPr/>
          </p:nvCxnSpPr>
          <p:spPr>
            <a:xfrm flipV="1">
              <a:off x="11117179" y="17373600"/>
              <a:ext cx="6524135" cy="84429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48108D9-6684-46B8-8E32-E36BF6DF8D44}"/>
                </a:ext>
              </a:extLst>
            </p:cNvPr>
            <p:cNvCxnSpPr>
              <a:cxnSpLocks/>
            </p:cNvCxnSpPr>
            <p:nvPr/>
          </p:nvCxnSpPr>
          <p:spPr>
            <a:xfrm>
              <a:off x="19195794" y="13802314"/>
              <a:ext cx="0" cy="47904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CEC2CB6-80A1-4934-AAC4-E2B6299ABCF2}"/>
                </a:ext>
              </a:extLst>
            </p:cNvPr>
            <p:cNvCxnSpPr/>
            <p:nvPr/>
          </p:nvCxnSpPr>
          <p:spPr>
            <a:xfrm flipV="1">
              <a:off x="11117179" y="18592800"/>
              <a:ext cx="8078615" cy="7223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A1A5725-E302-4333-BBFC-A742D26D6B7A}"/>
                </a:ext>
              </a:extLst>
            </p:cNvPr>
            <p:cNvCxnSpPr>
              <a:cxnSpLocks/>
            </p:cNvCxnSpPr>
            <p:nvPr/>
          </p:nvCxnSpPr>
          <p:spPr>
            <a:xfrm>
              <a:off x="19973635" y="13806937"/>
              <a:ext cx="0" cy="533450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E810D4D-6B6A-44AA-9A63-58093C27B880}"/>
                </a:ext>
              </a:extLst>
            </p:cNvPr>
            <p:cNvCxnSpPr/>
            <p:nvPr/>
          </p:nvCxnSpPr>
          <p:spPr>
            <a:xfrm flipV="1">
              <a:off x="11117179" y="19141440"/>
              <a:ext cx="8856456" cy="66751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E7E1504-0890-423E-AFE2-C6A05EB5719B}"/>
              </a:ext>
            </a:extLst>
          </p:cNvPr>
          <p:cNvCxnSpPr/>
          <p:nvPr/>
        </p:nvCxnSpPr>
        <p:spPr>
          <a:xfrm>
            <a:off x="11117179" y="10175631"/>
            <a:ext cx="77002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0EA6DF6-0B1A-49D4-94A8-B4E85D7B1B4D}"/>
              </a:ext>
            </a:extLst>
          </p:cNvPr>
          <p:cNvSpPr txBox="1"/>
          <p:nvPr/>
        </p:nvSpPr>
        <p:spPr>
          <a:xfrm>
            <a:off x="11989352" y="9667799"/>
            <a:ext cx="16450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Si (</a:t>
            </a:r>
            <a:r>
              <a:rPr lang="en-US" sz="4800" baseline="30000" dirty="0"/>
              <a:t>3</a:t>
            </a:r>
            <a:r>
              <a:rPr lang="en-US" sz="4800" dirty="0"/>
              <a:t>P)</a:t>
            </a:r>
            <a:endParaRPr lang="en-US" sz="1400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5D08556-32FC-45D6-94E5-B7006AFD707F}"/>
              </a:ext>
            </a:extLst>
          </p:cNvPr>
          <p:cNvCxnSpPr/>
          <p:nvPr/>
        </p:nvCxnSpPr>
        <p:spPr>
          <a:xfrm>
            <a:off x="24407450" y="10175630"/>
            <a:ext cx="77002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2134504-A302-470C-9A36-AA9B23AD6B49}"/>
              </a:ext>
            </a:extLst>
          </p:cNvPr>
          <p:cNvSpPr txBox="1"/>
          <p:nvPr/>
        </p:nvSpPr>
        <p:spPr>
          <a:xfrm>
            <a:off x="21832606" y="9713965"/>
            <a:ext cx="2656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D</a:t>
            </a:r>
            <a:r>
              <a:rPr lang="en-US" sz="4800" baseline="-25000" dirty="0"/>
              <a:t>2</a:t>
            </a:r>
            <a:r>
              <a:rPr lang="en-US" sz="4800" dirty="0"/>
              <a:t>S (X</a:t>
            </a:r>
            <a:r>
              <a:rPr lang="en-US" sz="4800" baseline="30000" dirty="0"/>
              <a:t>1</a:t>
            </a:r>
            <a:r>
              <a:rPr lang="en-US" sz="4800" dirty="0"/>
              <a:t>A</a:t>
            </a:r>
            <a:r>
              <a:rPr lang="en-US" sz="4800" baseline="-25000" dirty="0"/>
              <a:t>1</a:t>
            </a:r>
            <a:r>
              <a:rPr lang="en-US" sz="4800" dirty="0"/>
              <a:t>)</a:t>
            </a:r>
            <a:endParaRPr lang="en-US" sz="140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9DB8B2A-118F-423E-AD49-26F9BA39A52E}"/>
              </a:ext>
            </a:extLst>
          </p:cNvPr>
          <p:cNvGrpSpPr/>
          <p:nvPr/>
        </p:nvGrpSpPr>
        <p:grpSpPr>
          <a:xfrm rot="20919142">
            <a:off x="10985098" y="11635111"/>
            <a:ext cx="345440" cy="225083"/>
            <a:chOff x="2661920" y="7559040"/>
            <a:chExt cx="345440" cy="22508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C1C5E6A-E7C6-4A81-82B8-B28C9034D407}"/>
                </a:ext>
              </a:extLst>
            </p:cNvPr>
            <p:cNvCxnSpPr>
              <a:cxnSpLocks/>
            </p:cNvCxnSpPr>
            <p:nvPr/>
          </p:nvCxnSpPr>
          <p:spPr>
            <a:xfrm>
              <a:off x="2661920" y="7559040"/>
              <a:ext cx="138332" cy="2250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7EC38BD-74DD-4383-92E9-9A12AE9DB9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9932" y="7631723"/>
              <a:ext cx="227428" cy="1524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15AE2D4-3CE5-4D9D-9128-0448EEB97C64}"/>
              </a:ext>
            </a:extLst>
          </p:cNvPr>
          <p:cNvGrpSpPr/>
          <p:nvPr/>
        </p:nvGrpSpPr>
        <p:grpSpPr>
          <a:xfrm rot="20588127">
            <a:off x="25014911" y="11617926"/>
            <a:ext cx="345440" cy="225083"/>
            <a:chOff x="2661920" y="7559040"/>
            <a:chExt cx="345440" cy="225083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D180839-DC23-4EB6-BF03-765953A367CB}"/>
                </a:ext>
              </a:extLst>
            </p:cNvPr>
            <p:cNvCxnSpPr>
              <a:cxnSpLocks/>
            </p:cNvCxnSpPr>
            <p:nvPr/>
          </p:nvCxnSpPr>
          <p:spPr>
            <a:xfrm>
              <a:off x="2661920" y="7559040"/>
              <a:ext cx="138332" cy="2250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2C69C5F-304F-406C-A9BB-DDDB1DABBC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9932" y="7631723"/>
              <a:ext cx="227428" cy="1524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9036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6B53731-DA7B-4FE6-BC26-0E2788DFE2F6}"/>
              </a:ext>
            </a:extLst>
          </p:cNvPr>
          <p:cNvGrpSpPr/>
          <p:nvPr/>
        </p:nvGrpSpPr>
        <p:grpSpPr>
          <a:xfrm>
            <a:off x="7896121" y="2686632"/>
            <a:ext cx="17740053" cy="25864556"/>
            <a:chOff x="7896121" y="2686632"/>
            <a:chExt cx="17740053" cy="2586455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4974A07-987D-4B2F-8442-F5F8D1625430}"/>
                </a:ext>
              </a:extLst>
            </p:cNvPr>
            <p:cNvGrpSpPr/>
            <p:nvPr/>
          </p:nvGrpSpPr>
          <p:grpSpPr>
            <a:xfrm>
              <a:off x="7896121" y="2686632"/>
              <a:ext cx="17740053" cy="11085936"/>
              <a:chOff x="7863145" y="2680191"/>
              <a:chExt cx="17740053" cy="11085936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F780DD49-AA03-4FC5-937B-1E9607A690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63145" y="2680191"/>
                <a:ext cx="17740053" cy="11085936"/>
              </a:xfrm>
              <a:prstGeom prst="rect">
                <a:avLst/>
              </a:prstGeom>
            </p:spPr>
          </p:pic>
          <p:sp>
            <p:nvSpPr>
              <p:cNvPr id="35" name="Arrow: Right 7">
                <a:extLst>
                  <a:ext uri="{FF2B5EF4-FFF2-40B4-BE49-F238E27FC236}">
                    <a16:creationId xmlns:a16="http://schemas.microsoft.com/office/drawing/2014/main" id="{2F274770-B9BE-46C0-8EAF-D53FB3C95E0C}"/>
                  </a:ext>
                </a:extLst>
              </p:cNvPr>
              <p:cNvSpPr/>
              <p:nvPr/>
            </p:nvSpPr>
            <p:spPr>
              <a:xfrm rot="5400000">
                <a:off x="17688933" y="10371940"/>
                <a:ext cx="1379369" cy="444228"/>
              </a:xfrm>
              <a:custGeom>
                <a:avLst/>
                <a:gdLst>
                  <a:gd name="connsiteX0" fmla="*/ 0 w 2387600"/>
                  <a:gd name="connsiteY0" fmla="*/ 866490 h 2006600"/>
                  <a:gd name="connsiteX1" fmla="*/ 1420760 w 2387600"/>
                  <a:gd name="connsiteY1" fmla="*/ 866490 h 2006600"/>
                  <a:gd name="connsiteX2" fmla="*/ 1420760 w 2387600"/>
                  <a:gd name="connsiteY2" fmla="*/ 0 h 2006600"/>
                  <a:gd name="connsiteX3" fmla="*/ 2387600 w 2387600"/>
                  <a:gd name="connsiteY3" fmla="*/ 1003300 h 2006600"/>
                  <a:gd name="connsiteX4" fmla="*/ 1420760 w 2387600"/>
                  <a:gd name="connsiteY4" fmla="*/ 2006600 h 2006600"/>
                  <a:gd name="connsiteX5" fmla="*/ 1420760 w 2387600"/>
                  <a:gd name="connsiteY5" fmla="*/ 1140110 h 2006600"/>
                  <a:gd name="connsiteX6" fmla="*/ 0 w 2387600"/>
                  <a:gd name="connsiteY6" fmla="*/ 1140110 h 2006600"/>
                  <a:gd name="connsiteX7" fmla="*/ 0 w 2387600"/>
                  <a:gd name="connsiteY7" fmla="*/ 866490 h 2006600"/>
                  <a:gd name="connsiteX0" fmla="*/ 0 w 2387600"/>
                  <a:gd name="connsiteY0" fmla="*/ 866490 h 2006600"/>
                  <a:gd name="connsiteX1" fmla="*/ 1810441 w 2387600"/>
                  <a:gd name="connsiteY1" fmla="*/ 878065 h 2006600"/>
                  <a:gd name="connsiteX2" fmla="*/ 1420760 w 2387600"/>
                  <a:gd name="connsiteY2" fmla="*/ 0 h 2006600"/>
                  <a:gd name="connsiteX3" fmla="*/ 2387600 w 2387600"/>
                  <a:gd name="connsiteY3" fmla="*/ 1003300 h 2006600"/>
                  <a:gd name="connsiteX4" fmla="*/ 1420760 w 2387600"/>
                  <a:gd name="connsiteY4" fmla="*/ 2006600 h 2006600"/>
                  <a:gd name="connsiteX5" fmla="*/ 1420760 w 2387600"/>
                  <a:gd name="connsiteY5" fmla="*/ 1140110 h 2006600"/>
                  <a:gd name="connsiteX6" fmla="*/ 0 w 2387600"/>
                  <a:gd name="connsiteY6" fmla="*/ 1140110 h 2006600"/>
                  <a:gd name="connsiteX7" fmla="*/ 0 w 2387600"/>
                  <a:gd name="connsiteY7" fmla="*/ 866490 h 2006600"/>
                  <a:gd name="connsiteX0" fmla="*/ 0 w 2387600"/>
                  <a:gd name="connsiteY0" fmla="*/ 866490 h 2006600"/>
                  <a:gd name="connsiteX1" fmla="*/ 1810441 w 2387600"/>
                  <a:gd name="connsiteY1" fmla="*/ 878065 h 2006600"/>
                  <a:gd name="connsiteX2" fmla="*/ 1420760 w 2387600"/>
                  <a:gd name="connsiteY2" fmla="*/ 0 h 2006600"/>
                  <a:gd name="connsiteX3" fmla="*/ 2387600 w 2387600"/>
                  <a:gd name="connsiteY3" fmla="*/ 1003300 h 2006600"/>
                  <a:gd name="connsiteX4" fmla="*/ 1420760 w 2387600"/>
                  <a:gd name="connsiteY4" fmla="*/ 2006600 h 2006600"/>
                  <a:gd name="connsiteX5" fmla="*/ 1839377 w 2387600"/>
                  <a:gd name="connsiteY5" fmla="*/ 1113102 h 2006600"/>
                  <a:gd name="connsiteX6" fmla="*/ 0 w 2387600"/>
                  <a:gd name="connsiteY6" fmla="*/ 1140110 h 2006600"/>
                  <a:gd name="connsiteX7" fmla="*/ 0 w 2387600"/>
                  <a:gd name="connsiteY7" fmla="*/ 866490 h 2006600"/>
                  <a:gd name="connsiteX0" fmla="*/ 0 w 2387600"/>
                  <a:gd name="connsiteY0" fmla="*/ 866490 h 2006600"/>
                  <a:gd name="connsiteX1" fmla="*/ 1810441 w 2387600"/>
                  <a:gd name="connsiteY1" fmla="*/ 878065 h 2006600"/>
                  <a:gd name="connsiteX2" fmla="*/ 1420760 w 2387600"/>
                  <a:gd name="connsiteY2" fmla="*/ 0 h 2006600"/>
                  <a:gd name="connsiteX3" fmla="*/ 2387600 w 2387600"/>
                  <a:gd name="connsiteY3" fmla="*/ 1003300 h 2006600"/>
                  <a:gd name="connsiteX4" fmla="*/ 1420760 w 2387600"/>
                  <a:gd name="connsiteY4" fmla="*/ 2006600 h 2006600"/>
                  <a:gd name="connsiteX5" fmla="*/ 1839377 w 2387600"/>
                  <a:gd name="connsiteY5" fmla="*/ 1113102 h 2006600"/>
                  <a:gd name="connsiteX6" fmla="*/ 0 w 2387600"/>
                  <a:gd name="connsiteY6" fmla="*/ 1129950 h 2006600"/>
                  <a:gd name="connsiteX7" fmla="*/ 0 w 2387600"/>
                  <a:gd name="connsiteY7" fmla="*/ 866490 h 200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7600" h="2006600">
                    <a:moveTo>
                      <a:pt x="0" y="866490"/>
                    </a:moveTo>
                    <a:lnTo>
                      <a:pt x="1810441" y="878065"/>
                    </a:lnTo>
                    <a:lnTo>
                      <a:pt x="1420760" y="0"/>
                    </a:lnTo>
                    <a:lnTo>
                      <a:pt x="2387600" y="1003300"/>
                    </a:lnTo>
                    <a:lnTo>
                      <a:pt x="1420760" y="2006600"/>
                    </a:lnTo>
                    <a:lnTo>
                      <a:pt x="1839377" y="1113102"/>
                    </a:lnTo>
                    <a:lnTo>
                      <a:pt x="0" y="1129950"/>
                    </a:lnTo>
                    <a:lnTo>
                      <a:pt x="0" y="86649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42875" tIns="71438" rIns="142875" bIns="7143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813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A54984A-79FE-4A90-ABB3-C8EE5144DD5C}"/>
                  </a:ext>
                </a:extLst>
              </p:cNvPr>
              <p:cNvSpPr txBox="1"/>
              <p:nvPr/>
            </p:nvSpPr>
            <p:spPr>
              <a:xfrm>
                <a:off x="17783759" y="9073372"/>
                <a:ext cx="14120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800" dirty="0"/>
                  <a:t>C.M.</a:t>
                </a:r>
                <a:endParaRPr lang="en-US" dirty="0"/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D09B064-7BA5-4291-9F59-69E7333AA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783" y="16611600"/>
              <a:ext cx="11539538" cy="11939588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2EABAC1-1C1E-42C5-8AA8-6CE5EADD86CB}"/>
                </a:ext>
              </a:extLst>
            </p:cNvPr>
            <p:cNvCxnSpPr>
              <a:cxnSpLocks/>
            </p:cNvCxnSpPr>
            <p:nvPr/>
          </p:nvCxnSpPr>
          <p:spPr>
            <a:xfrm>
              <a:off x="18460054" y="13779164"/>
              <a:ext cx="0" cy="35944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6EF600D-6DCF-4338-9FA2-F35CFE7F19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973908" y="17373600"/>
              <a:ext cx="4486146" cy="529179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B29F77-50A3-4585-8340-6FD47905B3A6}"/>
                </a:ext>
              </a:extLst>
            </p:cNvPr>
            <p:cNvCxnSpPr>
              <a:cxnSpLocks/>
            </p:cNvCxnSpPr>
            <p:nvPr/>
          </p:nvCxnSpPr>
          <p:spPr>
            <a:xfrm>
              <a:off x="16095588" y="13779164"/>
              <a:ext cx="0" cy="313723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389E50-8684-47F1-8A3A-CDE7C1BE69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17179" y="16916400"/>
              <a:ext cx="4978409" cy="89001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7AD2ED2-442C-47B2-96C1-2D284D70CB5F}"/>
                </a:ext>
              </a:extLst>
            </p:cNvPr>
            <p:cNvCxnSpPr>
              <a:cxnSpLocks/>
            </p:cNvCxnSpPr>
            <p:nvPr/>
          </p:nvCxnSpPr>
          <p:spPr>
            <a:xfrm>
              <a:off x="16888068" y="13792922"/>
              <a:ext cx="0" cy="31234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0AB6176-7AA5-4C4E-9EF3-97466D6CC361}"/>
                </a:ext>
              </a:extLst>
            </p:cNvPr>
            <p:cNvCxnSpPr/>
            <p:nvPr/>
          </p:nvCxnSpPr>
          <p:spPr>
            <a:xfrm flipV="1">
              <a:off x="11117179" y="16916400"/>
              <a:ext cx="5770889" cy="89001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9968D60-5AD8-4B7E-8241-E18C1D0672A4}"/>
                </a:ext>
              </a:extLst>
            </p:cNvPr>
            <p:cNvCxnSpPr>
              <a:cxnSpLocks/>
            </p:cNvCxnSpPr>
            <p:nvPr/>
          </p:nvCxnSpPr>
          <p:spPr>
            <a:xfrm>
              <a:off x="17641314" y="13784432"/>
              <a:ext cx="0" cy="35891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D689F45-5432-4517-800B-E0DF2CF1EE05}"/>
                </a:ext>
              </a:extLst>
            </p:cNvPr>
            <p:cNvCxnSpPr/>
            <p:nvPr/>
          </p:nvCxnSpPr>
          <p:spPr>
            <a:xfrm flipV="1">
              <a:off x="11117179" y="17373600"/>
              <a:ext cx="6524135" cy="84429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48108D9-6684-46B8-8E32-E36BF6DF8D44}"/>
                </a:ext>
              </a:extLst>
            </p:cNvPr>
            <p:cNvCxnSpPr>
              <a:cxnSpLocks/>
            </p:cNvCxnSpPr>
            <p:nvPr/>
          </p:nvCxnSpPr>
          <p:spPr>
            <a:xfrm>
              <a:off x="19195794" y="13802314"/>
              <a:ext cx="0" cy="47904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CEC2CB6-80A1-4934-AAC4-E2B6299ABCF2}"/>
                </a:ext>
              </a:extLst>
            </p:cNvPr>
            <p:cNvCxnSpPr/>
            <p:nvPr/>
          </p:nvCxnSpPr>
          <p:spPr>
            <a:xfrm flipV="1">
              <a:off x="11117179" y="18592800"/>
              <a:ext cx="8078615" cy="722376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A1A5725-E302-4333-BBFC-A742D26D6B7A}"/>
                </a:ext>
              </a:extLst>
            </p:cNvPr>
            <p:cNvCxnSpPr>
              <a:cxnSpLocks/>
            </p:cNvCxnSpPr>
            <p:nvPr/>
          </p:nvCxnSpPr>
          <p:spPr>
            <a:xfrm>
              <a:off x="19973635" y="13806937"/>
              <a:ext cx="0" cy="533450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E810D4D-6B6A-44AA-9A63-58093C27B880}"/>
                </a:ext>
              </a:extLst>
            </p:cNvPr>
            <p:cNvCxnSpPr/>
            <p:nvPr/>
          </p:nvCxnSpPr>
          <p:spPr>
            <a:xfrm flipV="1">
              <a:off x="11117179" y="19141440"/>
              <a:ext cx="8856456" cy="667512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A8B0A7C-950A-4874-A190-2860049F1D34}"/>
              </a:ext>
            </a:extLst>
          </p:cNvPr>
          <p:cNvGrpSpPr/>
          <p:nvPr/>
        </p:nvGrpSpPr>
        <p:grpSpPr>
          <a:xfrm rot="20606626">
            <a:off x="11010802" y="11633108"/>
            <a:ext cx="345440" cy="225083"/>
            <a:chOff x="2661920" y="7559040"/>
            <a:chExt cx="345440" cy="225083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A56EDF6-631B-4448-BFAE-C8CEF5224630}"/>
                </a:ext>
              </a:extLst>
            </p:cNvPr>
            <p:cNvCxnSpPr>
              <a:cxnSpLocks/>
            </p:cNvCxnSpPr>
            <p:nvPr/>
          </p:nvCxnSpPr>
          <p:spPr>
            <a:xfrm>
              <a:off x="2661920" y="7559040"/>
              <a:ext cx="138332" cy="2250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63D76F3-D927-4950-8444-8A6C8A9F06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9932" y="7631723"/>
              <a:ext cx="227428" cy="1524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80A10D2-09DE-450C-B6C6-7E236BDDE18B}"/>
              </a:ext>
            </a:extLst>
          </p:cNvPr>
          <p:cNvGrpSpPr/>
          <p:nvPr/>
        </p:nvGrpSpPr>
        <p:grpSpPr>
          <a:xfrm rot="20618128">
            <a:off x="25014989" y="11635889"/>
            <a:ext cx="345440" cy="225083"/>
            <a:chOff x="2661920" y="7559040"/>
            <a:chExt cx="345440" cy="225083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2DC845B-56CB-4E49-8EC3-DDD817E9938B}"/>
                </a:ext>
              </a:extLst>
            </p:cNvPr>
            <p:cNvCxnSpPr>
              <a:cxnSpLocks/>
            </p:cNvCxnSpPr>
            <p:nvPr/>
          </p:nvCxnSpPr>
          <p:spPr>
            <a:xfrm>
              <a:off x="2661920" y="7559040"/>
              <a:ext cx="138332" cy="2250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EAF6F98-C6E2-43E5-AA8C-D02F898BA0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9932" y="7631723"/>
              <a:ext cx="227428" cy="1524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D845929-F7D1-4EE6-8F15-2E0F549EA462}"/>
              </a:ext>
            </a:extLst>
          </p:cNvPr>
          <p:cNvCxnSpPr/>
          <p:nvPr/>
        </p:nvCxnSpPr>
        <p:spPr>
          <a:xfrm>
            <a:off x="11140625" y="10175631"/>
            <a:ext cx="77002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74CF34F5-EA45-4CDD-8868-ADAE5A675F78}"/>
              </a:ext>
            </a:extLst>
          </p:cNvPr>
          <p:cNvSpPr txBox="1"/>
          <p:nvPr/>
        </p:nvSpPr>
        <p:spPr>
          <a:xfrm>
            <a:off x="11989352" y="9667799"/>
            <a:ext cx="16450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Si (</a:t>
            </a:r>
            <a:r>
              <a:rPr lang="en-US" sz="4800" baseline="30000" dirty="0"/>
              <a:t>3</a:t>
            </a:r>
            <a:r>
              <a:rPr lang="en-US" sz="4800" dirty="0"/>
              <a:t>P)</a:t>
            </a:r>
            <a:endParaRPr lang="en-US" sz="1400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3C2439E-AEE9-4AB7-9079-12D7A5508947}"/>
              </a:ext>
            </a:extLst>
          </p:cNvPr>
          <p:cNvCxnSpPr/>
          <p:nvPr/>
        </p:nvCxnSpPr>
        <p:spPr>
          <a:xfrm>
            <a:off x="24407450" y="10175630"/>
            <a:ext cx="77002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393172C-F586-4DE1-B3D5-390A48B49D66}"/>
              </a:ext>
            </a:extLst>
          </p:cNvPr>
          <p:cNvSpPr txBox="1"/>
          <p:nvPr/>
        </p:nvSpPr>
        <p:spPr>
          <a:xfrm>
            <a:off x="21832606" y="9713965"/>
            <a:ext cx="2656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D</a:t>
            </a:r>
            <a:r>
              <a:rPr lang="en-US" sz="4800" baseline="-25000" dirty="0"/>
              <a:t>2</a:t>
            </a:r>
            <a:r>
              <a:rPr lang="en-US" sz="4800" dirty="0"/>
              <a:t>S (X</a:t>
            </a:r>
            <a:r>
              <a:rPr lang="en-US" sz="4800" baseline="30000" dirty="0"/>
              <a:t>1</a:t>
            </a:r>
            <a:r>
              <a:rPr lang="en-US" sz="4800" dirty="0"/>
              <a:t>A</a:t>
            </a:r>
            <a:r>
              <a:rPr lang="en-US" sz="4800" baseline="-25000" dirty="0"/>
              <a:t>1</a:t>
            </a:r>
            <a:r>
              <a:rPr lang="en-US" sz="4800" dirty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0747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AA419EE-355A-471A-B139-6BAAD9469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852987"/>
            <a:ext cx="12365373" cy="175498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E0F938-3EA7-4222-A479-2878E59DA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753" y="4731067"/>
            <a:ext cx="12590847" cy="1792890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D40A35B-FC2D-49A7-A6E8-C159C9C669F6}"/>
              </a:ext>
            </a:extLst>
          </p:cNvPr>
          <p:cNvCxnSpPr>
            <a:cxnSpLocks/>
          </p:cNvCxnSpPr>
          <p:nvPr/>
        </p:nvCxnSpPr>
        <p:spPr>
          <a:xfrm>
            <a:off x="12425680" y="21315680"/>
            <a:ext cx="1371600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A4FC60B-C7F2-4419-AEE7-CADFC2A73A94}"/>
              </a:ext>
            </a:extLst>
          </p:cNvPr>
          <p:cNvSpPr txBox="1"/>
          <p:nvPr/>
        </p:nvSpPr>
        <p:spPr>
          <a:xfrm>
            <a:off x="12355342" y="20535291"/>
            <a:ext cx="1829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300 m s</a:t>
            </a:r>
            <a:r>
              <a:rPr lang="en-US" sz="3200" baseline="30000" dirty="0"/>
              <a:t>-1</a:t>
            </a:r>
            <a:endParaRPr lang="en-US" sz="2000" baseline="30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61872C3-6F81-4579-9A23-541AF2AAB080}"/>
              </a:ext>
            </a:extLst>
          </p:cNvPr>
          <p:cNvCxnSpPr>
            <a:cxnSpLocks/>
          </p:cNvCxnSpPr>
          <p:nvPr/>
        </p:nvCxnSpPr>
        <p:spPr>
          <a:xfrm>
            <a:off x="24311026" y="21315680"/>
            <a:ext cx="1371600" cy="0"/>
          </a:xfrm>
          <a:prstGeom prst="straightConnector1">
            <a:avLst/>
          </a:prstGeom>
          <a:ln w="381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78A51C2-F96E-4E43-95C8-7AA50071BDEF}"/>
              </a:ext>
            </a:extLst>
          </p:cNvPr>
          <p:cNvSpPr txBox="1"/>
          <p:nvPr/>
        </p:nvSpPr>
        <p:spPr>
          <a:xfrm>
            <a:off x="24240688" y="20535291"/>
            <a:ext cx="1829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300 m s</a:t>
            </a:r>
            <a:r>
              <a:rPr lang="en-US" sz="3200" baseline="30000" dirty="0"/>
              <a:t>-1</a:t>
            </a:r>
            <a:endParaRPr lang="en-US" sz="2000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E5E296-6417-4E7C-81FE-EBF56C17D16F}"/>
              </a:ext>
            </a:extLst>
          </p:cNvPr>
          <p:cNvSpPr txBox="1"/>
          <p:nvPr/>
        </p:nvSpPr>
        <p:spPr>
          <a:xfrm>
            <a:off x="3596640" y="4238029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AA4CBD-B471-4AE0-96E4-6C8B8A837859}"/>
              </a:ext>
            </a:extLst>
          </p:cNvPr>
          <p:cNvSpPr txBox="1"/>
          <p:nvPr/>
        </p:nvSpPr>
        <p:spPr>
          <a:xfrm>
            <a:off x="15962013" y="4298989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89174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2473C881-EA21-4ADF-BE3D-2BBB3877B390}"/>
              </a:ext>
            </a:extLst>
          </p:cNvPr>
          <p:cNvGrpSpPr/>
          <p:nvPr/>
        </p:nvGrpSpPr>
        <p:grpSpPr>
          <a:xfrm>
            <a:off x="3247095" y="6087479"/>
            <a:ext cx="29163336" cy="21344521"/>
            <a:chOff x="3247095" y="6087479"/>
            <a:chExt cx="29163336" cy="213445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FA36825-1870-44B7-A0EF-CE8E1C15E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095" y="6087479"/>
              <a:ext cx="14583705" cy="2129639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BCB4BF5-F895-4701-8852-49CF163F8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72388" y="6183731"/>
              <a:ext cx="14738043" cy="2124826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8ECE682-5394-4E27-8402-E3E47DAEC0CD}"/>
                </a:ext>
              </a:extLst>
            </p:cNvPr>
            <p:cNvSpPr txBox="1"/>
            <p:nvPr/>
          </p:nvSpPr>
          <p:spPr>
            <a:xfrm>
              <a:off x="3665517" y="6183731"/>
              <a:ext cx="914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b="1" dirty="0"/>
                <a:t>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62633A-59A4-438A-B845-E55AAC641A2E}"/>
                </a:ext>
              </a:extLst>
            </p:cNvPr>
            <p:cNvSpPr txBox="1"/>
            <p:nvPr/>
          </p:nvSpPr>
          <p:spPr>
            <a:xfrm>
              <a:off x="18249222" y="6087479"/>
              <a:ext cx="914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b="1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9208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</TotalTime>
  <Words>37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D</dc:creator>
  <cp:lastModifiedBy>srinivas D</cp:lastModifiedBy>
  <cp:revision>61</cp:revision>
  <dcterms:created xsi:type="dcterms:W3CDTF">2020-09-25T02:31:27Z</dcterms:created>
  <dcterms:modified xsi:type="dcterms:W3CDTF">2021-01-08T07:56:31Z</dcterms:modified>
</cp:coreProperties>
</file>