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8" r:id="rId2"/>
    <p:sldId id="260" r:id="rId3"/>
  </p:sldIdLst>
  <p:sldSz cx="32918400" cy="22860000"/>
  <p:notesSz cx="7102475" cy="9388475"/>
  <p:defaultTextStyle>
    <a:defPPr>
      <a:defRPr lang="en-US"/>
    </a:defPPr>
    <a:lvl1pPr marL="0" algn="l" defTabSz="2677363" rtl="0" eaLnBrk="1" latinLnBrk="0" hangingPunct="1">
      <a:defRPr sz="5270" kern="1200">
        <a:solidFill>
          <a:schemeClr val="tx1"/>
        </a:solidFill>
        <a:latin typeface="+mn-lt"/>
        <a:ea typeface="+mn-ea"/>
        <a:cs typeface="+mn-cs"/>
      </a:defRPr>
    </a:lvl1pPr>
    <a:lvl2pPr marL="1338682" algn="l" defTabSz="2677363" rtl="0" eaLnBrk="1" latinLnBrk="0" hangingPunct="1">
      <a:defRPr sz="5270" kern="1200">
        <a:solidFill>
          <a:schemeClr val="tx1"/>
        </a:solidFill>
        <a:latin typeface="+mn-lt"/>
        <a:ea typeface="+mn-ea"/>
        <a:cs typeface="+mn-cs"/>
      </a:defRPr>
    </a:lvl2pPr>
    <a:lvl3pPr marL="2677363" algn="l" defTabSz="2677363" rtl="0" eaLnBrk="1" latinLnBrk="0" hangingPunct="1">
      <a:defRPr sz="5270" kern="1200">
        <a:solidFill>
          <a:schemeClr val="tx1"/>
        </a:solidFill>
        <a:latin typeface="+mn-lt"/>
        <a:ea typeface="+mn-ea"/>
        <a:cs typeface="+mn-cs"/>
      </a:defRPr>
    </a:lvl3pPr>
    <a:lvl4pPr marL="4016045" algn="l" defTabSz="2677363" rtl="0" eaLnBrk="1" latinLnBrk="0" hangingPunct="1">
      <a:defRPr sz="5270" kern="1200">
        <a:solidFill>
          <a:schemeClr val="tx1"/>
        </a:solidFill>
        <a:latin typeface="+mn-lt"/>
        <a:ea typeface="+mn-ea"/>
        <a:cs typeface="+mn-cs"/>
      </a:defRPr>
    </a:lvl4pPr>
    <a:lvl5pPr marL="5354726" algn="l" defTabSz="2677363" rtl="0" eaLnBrk="1" latinLnBrk="0" hangingPunct="1">
      <a:defRPr sz="5270" kern="1200">
        <a:solidFill>
          <a:schemeClr val="tx1"/>
        </a:solidFill>
        <a:latin typeface="+mn-lt"/>
        <a:ea typeface="+mn-ea"/>
        <a:cs typeface="+mn-cs"/>
      </a:defRPr>
    </a:lvl5pPr>
    <a:lvl6pPr marL="6693408" algn="l" defTabSz="2677363" rtl="0" eaLnBrk="1" latinLnBrk="0" hangingPunct="1">
      <a:defRPr sz="5270" kern="1200">
        <a:solidFill>
          <a:schemeClr val="tx1"/>
        </a:solidFill>
        <a:latin typeface="+mn-lt"/>
        <a:ea typeface="+mn-ea"/>
        <a:cs typeface="+mn-cs"/>
      </a:defRPr>
    </a:lvl6pPr>
    <a:lvl7pPr marL="8032090" algn="l" defTabSz="2677363" rtl="0" eaLnBrk="1" latinLnBrk="0" hangingPunct="1">
      <a:defRPr sz="5270" kern="1200">
        <a:solidFill>
          <a:schemeClr val="tx1"/>
        </a:solidFill>
        <a:latin typeface="+mn-lt"/>
        <a:ea typeface="+mn-ea"/>
        <a:cs typeface="+mn-cs"/>
      </a:defRPr>
    </a:lvl7pPr>
    <a:lvl8pPr marL="9370771" algn="l" defTabSz="2677363" rtl="0" eaLnBrk="1" latinLnBrk="0" hangingPunct="1">
      <a:defRPr sz="5270" kern="1200">
        <a:solidFill>
          <a:schemeClr val="tx1"/>
        </a:solidFill>
        <a:latin typeface="+mn-lt"/>
        <a:ea typeface="+mn-ea"/>
        <a:cs typeface="+mn-cs"/>
      </a:defRPr>
    </a:lvl8pPr>
    <a:lvl9pPr marL="10709453" algn="l" defTabSz="2677363" rtl="0" eaLnBrk="1" latinLnBrk="0" hangingPunct="1">
      <a:defRPr sz="527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792" autoAdjust="0"/>
    <p:restoredTop sz="94660"/>
  </p:normalViewPr>
  <p:slideViewPr>
    <p:cSldViewPr snapToGrid="0">
      <p:cViewPr varScale="1">
        <p:scale>
          <a:sx n="25" d="100"/>
          <a:sy n="25" d="100"/>
        </p:scale>
        <p:origin x="2316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880" y="3741210"/>
            <a:ext cx="27980640" cy="7958667"/>
          </a:xfrm>
        </p:spPr>
        <p:txBody>
          <a:bodyPr anchor="b"/>
          <a:lstStyle>
            <a:lvl1pPr algn="ctr">
              <a:defRPr sz="20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4800" y="12006793"/>
            <a:ext cx="24688800" cy="5519207"/>
          </a:xfrm>
        </p:spPr>
        <p:txBody>
          <a:bodyPr/>
          <a:lstStyle>
            <a:lvl1pPr marL="0" indent="0" algn="ctr">
              <a:buNone/>
              <a:defRPr sz="8000"/>
            </a:lvl1pPr>
            <a:lvl2pPr marL="1523985" indent="0" algn="ctr">
              <a:buNone/>
              <a:defRPr sz="6667"/>
            </a:lvl2pPr>
            <a:lvl3pPr marL="3047970" indent="0" algn="ctr">
              <a:buNone/>
              <a:defRPr sz="6000"/>
            </a:lvl3pPr>
            <a:lvl4pPr marL="4571954" indent="0" algn="ctr">
              <a:buNone/>
              <a:defRPr sz="5333"/>
            </a:lvl4pPr>
            <a:lvl5pPr marL="6095939" indent="0" algn="ctr">
              <a:buNone/>
              <a:defRPr sz="5333"/>
            </a:lvl5pPr>
            <a:lvl6pPr marL="7619924" indent="0" algn="ctr">
              <a:buNone/>
              <a:defRPr sz="5333"/>
            </a:lvl6pPr>
            <a:lvl7pPr marL="9143909" indent="0" algn="ctr">
              <a:buNone/>
              <a:defRPr sz="5333"/>
            </a:lvl7pPr>
            <a:lvl8pPr marL="10667893" indent="0" algn="ctr">
              <a:buNone/>
              <a:defRPr sz="5333"/>
            </a:lvl8pPr>
            <a:lvl9pPr marL="12191878" indent="0" algn="ctr">
              <a:buNone/>
              <a:defRPr sz="5333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4AE68-3252-48C6-A0E5-D414A80C6595}" type="datetimeFigureOut">
              <a:rPr lang="en-US" smtClean="0"/>
              <a:t>7/4/2021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C343B-D672-43BE-8CB7-9F99F7D04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006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4AE68-3252-48C6-A0E5-D414A80C6595}" type="datetimeFigureOut">
              <a:rPr lang="en-US" smtClean="0"/>
              <a:t>7/4/2021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C343B-D672-43BE-8CB7-9F99F7D04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0318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557232" y="1217084"/>
            <a:ext cx="7098030" cy="1937279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63142" y="1217084"/>
            <a:ext cx="20882610" cy="19372793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4AE68-3252-48C6-A0E5-D414A80C6595}" type="datetimeFigureOut">
              <a:rPr lang="en-US" smtClean="0"/>
              <a:t>7/4/2021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C343B-D672-43BE-8CB7-9F99F7D04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946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4AE68-3252-48C6-A0E5-D414A80C6595}" type="datetimeFigureOut">
              <a:rPr lang="en-US" smtClean="0"/>
              <a:t>7/4/2021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C343B-D672-43BE-8CB7-9F99F7D04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063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5997" y="5699132"/>
            <a:ext cx="28392120" cy="9509123"/>
          </a:xfrm>
        </p:spPr>
        <p:txBody>
          <a:bodyPr anchor="b"/>
          <a:lstStyle>
            <a:lvl1pPr>
              <a:defRPr sz="20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45997" y="15298215"/>
            <a:ext cx="28392120" cy="5000623"/>
          </a:xfrm>
        </p:spPr>
        <p:txBody>
          <a:bodyPr/>
          <a:lstStyle>
            <a:lvl1pPr marL="0" indent="0">
              <a:buNone/>
              <a:defRPr sz="8000">
                <a:solidFill>
                  <a:schemeClr val="tx1"/>
                </a:solidFill>
              </a:defRPr>
            </a:lvl1pPr>
            <a:lvl2pPr marL="1523985" indent="0">
              <a:buNone/>
              <a:defRPr sz="6667">
                <a:solidFill>
                  <a:schemeClr val="tx1">
                    <a:tint val="75000"/>
                  </a:schemeClr>
                </a:solidFill>
              </a:defRPr>
            </a:lvl2pPr>
            <a:lvl3pPr marL="3047970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3pPr>
            <a:lvl4pPr marL="4571954" indent="0">
              <a:buNone/>
              <a:defRPr sz="5333">
                <a:solidFill>
                  <a:schemeClr val="tx1">
                    <a:tint val="75000"/>
                  </a:schemeClr>
                </a:solidFill>
              </a:defRPr>
            </a:lvl4pPr>
            <a:lvl5pPr marL="6095939" indent="0">
              <a:buNone/>
              <a:defRPr sz="5333">
                <a:solidFill>
                  <a:schemeClr val="tx1">
                    <a:tint val="75000"/>
                  </a:schemeClr>
                </a:solidFill>
              </a:defRPr>
            </a:lvl5pPr>
            <a:lvl6pPr marL="7619924" indent="0">
              <a:buNone/>
              <a:defRPr sz="5333">
                <a:solidFill>
                  <a:schemeClr val="tx1">
                    <a:tint val="75000"/>
                  </a:schemeClr>
                </a:solidFill>
              </a:defRPr>
            </a:lvl6pPr>
            <a:lvl7pPr marL="9143909" indent="0">
              <a:buNone/>
              <a:defRPr sz="5333">
                <a:solidFill>
                  <a:schemeClr val="tx1">
                    <a:tint val="75000"/>
                  </a:schemeClr>
                </a:solidFill>
              </a:defRPr>
            </a:lvl7pPr>
            <a:lvl8pPr marL="10667893" indent="0">
              <a:buNone/>
              <a:defRPr sz="5333">
                <a:solidFill>
                  <a:schemeClr val="tx1">
                    <a:tint val="75000"/>
                  </a:schemeClr>
                </a:solidFill>
              </a:defRPr>
            </a:lvl8pPr>
            <a:lvl9pPr marL="12191878" indent="0">
              <a:buNone/>
              <a:defRPr sz="53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4AE68-3252-48C6-A0E5-D414A80C6595}" type="datetimeFigureOut">
              <a:rPr lang="en-US" smtClean="0"/>
              <a:t>7/4/2021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C343B-D672-43BE-8CB7-9F99F7D04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6394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63140" y="6085417"/>
            <a:ext cx="13990320" cy="1450446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664940" y="6085417"/>
            <a:ext cx="13990320" cy="1450446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4AE68-3252-48C6-A0E5-D414A80C6595}" type="datetimeFigureOut">
              <a:rPr lang="en-US" smtClean="0"/>
              <a:t>7/4/2021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C343B-D672-43BE-8CB7-9F99F7D04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5158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217089"/>
            <a:ext cx="28392120" cy="441854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7431" y="5603877"/>
            <a:ext cx="13926024" cy="2746373"/>
          </a:xfrm>
        </p:spPr>
        <p:txBody>
          <a:bodyPr anchor="b"/>
          <a:lstStyle>
            <a:lvl1pPr marL="0" indent="0">
              <a:buNone/>
              <a:defRPr sz="8000" b="1"/>
            </a:lvl1pPr>
            <a:lvl2pPr marL="1523985" indent="0">
              <a:buNone/>
              <a:defRPr sz="6667" b="1"/>
            </a:lvl2pPr>
            <a:lvl3pPr marL="3047970" indent="0">
              <a:buNone/>
              <a:defRPr sz="6000" b="1"/>
            </a:lvl3pPr>
            <a:lvl4pPr marL="4571954" indent="0">
              <a:buNone/>
              <a:defRPr sz="5333" b="1"/>
            </a:lvl4pPr>
            <a:lvl5pPr marL="6095939" indent="0">
              <a:buNone/>
              <a:defRPr sz="5333" b="1"/>
            </a:lvl5pPr>
            <a:lvl6pPr marL="7619924" indent="0">
              <a:buNone/>
              <a:defRPr sz="5333" b="1"/>
            </a:lvl6pPr>
            <a:lvl7pPr marL="9143909" indent="0">
              <a:buNone/>
              <a:defRPr sz="5333" b="1"/>
            </a:lvl7pPr>
            <a:lvl8pPr marL="10667893" indent="0">
              <a:buNone/>
              <a:defRPr sz="5333" b="1"/>
            </a:lvl8pPr>
            <a:lvl9pPr marL="12191878" indent="0">
              <a:buNone/>
              <a:defRPr sz="5333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67431" y="8350250"/>
            <a:ext cx="13926024" cy="1228196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664942" y="5603877"/>
            <a:ext cx="13994608" cy="2746373"/>
          </a:xfrm>
        </p:spPr>
        <p:txBody>
          <a:bodyPr anchor="b"/>
          <a:lstStyle>
            <a:lvl1pPr marL="0" indent="0">
              <a:buNone/>
              <a:defRPr sz="8000" b="1"/>
            </a:lvl1pPr>
            <a:lvl2pPr marL="1523985" indent="0">
              <a:buNone/>
              <a:defRPr sz="6667" b="1"/>
            </a:lvl2pPr>
            <a:lvl3pPr marL="3047970" indent="0">
              <a:buNone/>
              <a:defRPr sz="6000" b="1"/>
            </a:lvl3pPr>
            <a:lvl4pPr marL="4571954" indent="0">
              <a:buNone/>
              <a:defRPr sz="5333" b="1"/>
            </a:lvl4pPr>
            <a:lvl5pPr marL="6095939" indent="0">
              <a:buNone/>
              <a:defRPr sz="5333" b="1"/>
            </a:lvl5pPr>
            <a:lvl6pPr marL="7619924" indent="0">
              <a:buNone/>
              <a:defRPr sz="5333" b="1"/>
            </a:lvl6pPr>
            <a:lvl7pPr marL="9143909" indent="0">
              <a:buNone/>
              <a:defRPr sz="5333" b="1"/>
            </a:lvl7pPr>
            <a:lvl8pPr marL="10667893" indent="0">
              <a:buNone/>
              <a:defRPr sz="5333" b="1"/>
            </a:lvl8pPr>
            <a:lvl9pPr marL="12191878" indent="0">
              <a:buNone/>
              <a:defRPr sz="5333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664942" y="8350250"/>
            <a:ext cx="13994608" cy="1228196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4AE68-3252-48C6-A0E5-D414A80C6595}" type="datetimeFigureOut">
              <a:rPr lang="en-US" smtClean="0"/>
              <a:t>7/4/2021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C343B-D672-43BE-8CB7-9F99F7D04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202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4AE68-3252-48C6-A0E5-D414A80C6595}" type="datetimeFigureOut">
              <a:rPr lang="en-US" smtClean="0"/>
              <a:t>7/4/2021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C343B-D672-43BE-8CB7-9F99F7D04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758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4AE68-3252-48C6-A0E5-D414A80C6595}" type="datetimeFigureOut">
              <a:rPr lang="en-US" smtClean="0"/>
              <a:t>7/4/2021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C343B-D672-43BE-8CB7-9F99F7D04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797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524000"/>
            <a:ext cx="10617041" cy="5334000"/>
          </a:xfrm>
        </p:spPr>
        <p:txBody>
          <a:bodyPr anchor="b"/>
          <a:lstStyle>
            <a:lvl1pPr>
              <a:defRPr sz="10667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94608" y="3291422"/>
            <a:ext cx="16664940" cy="16245417"/>
          </a:xfrm>
        </p:spPr>
        <p:txBody>
          <a:bodyPr/>
          <a:lstStyle>
            <a:lvl1pPr>
              <a:defRPr sz="10667"/>
            </a:lvl1pPr>
            <a:lvl2pPr>
              <a:defRPr sz="9333"/>
            </a:lvl2pPr>
            <a:lvl3pPr>
              <a:defRPr sz="8000"/>
            </a:lvl3pPr>
            <a:lvl4pPr>
              <a:defRPr sz="6667"/>
            </a:lvl4pPr>
            <a:lvl5pPr>
              <a:defRPr sz="6667"/>
            </a:lvl5pPr>
            <a:lvl6pPr>
              <a:defRPr sz="6667"/>
            </a:lvl6pPr>
            <a:lvl7pPr>
              <a:defRPr sz="6667"/>
            </a:lvl7pPr>
            <a:lvl8pPr>
              <a:defRPr sz="6667"/>
            </a:lvl8pPr>
            <a:lvl9pPr>
              <a:defRPr sz="6667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6858000"/>
            <a:ext cx="10617041" cy="12705293"/>
          </a:xfrm>
        </p:spPr>
        <p:txBody>
          <a:bodyPr/>
          <a:lstStyle>
            <a:lvl1pPr marL="0" indent="0">
              <a:buNone/>
              <a:defRPr sz="5333"/>
            </a:lvl1pPr>
            <a:lvl2pPr marL="1523985" indent="0">
              <a:buNone/>
              <a:defRPr sz="4667"/>
            </a:lvl2pPr>
            <a:lvl3pPr marL="3047970" indent="0">
              <a:buNone/>
              <a:defRPr sz="4000"/>
            </a:lvl3pPr>
            <a:lvl4pPr marL="4571954" indent="0">
              <a:buNone/>
              <a:defRPr sz="3333"/>
            </a:lvl4pPr>
            <a:lvl5pPr marL="6095939" indent="0">
              <a:buNone/>
              <a:defRPr sz="3333"/>
            </a:lvl5pPr>
            <a:lvl6pPr marL="7619924" indent="0">
              <a:buNone/>
              <a:defRPr sz="3333"/>
            </a:lvl6pPr>
            <a:lvl7pPr marL="9143909" indent="0">
              <a:buNone/>
              <a:defRPr sz="3333"/>
            </a:lvl7pPr>
            <a:lvl8pPr marL="10667893" indent="0">
              <a:buNone/>
              <a:defRPr sz="3333"/>
            </a:lvl8pPr>
            <a:lvl9pPr marL="12191878" indent="0">
              <a:buNone/>
              <a:defRPr sz="3333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4AE68-3252-48C6-A0E5-D414A80C6595}" type="datetimeFigureOut">
              <a:rPr lang="en-US" smtClean="0"/>
              <a:t>7/4/2021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C343B-D672-43BE-8CB7-9F99F7D04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340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524000"/>
            <a:ext cx="10617041" cy="5334000"/>
          </a:xfrm>
        </p:spPr>
        <p:txBody>
          <a:bodyPr anchor="b"/>
          <a:lstStyle>
            <a:lvl1pPr>
              <a:defRPr sz="10667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994608" y="3291422"/>
            <a:ext cx="16664940" cy="16245417"/>
          </a:xfrm>
        </p:spPr>
        <p:txBody>
          <a:bodyPr anchor="t"/>
          <a:lstStyle>
            <a:lvl1pPr marL="0" indent="0">
              <a:buNone/>
              <a:defRPr sz="10667"/>
            </a:lvl1pPr>
            <a:lvl2pPr marL="1523985" indent="0">
              <a:buNone/>
              <a:defRPr sz="9333"/>
            </a:lvl2pPr>
            <a:lvl3pPr marL="3047970" indent="0">
              <a:buNone/>
              <a:defRPr sz="8000"/>
            </a:lvl3pPr>
            <a:lvl4pPr marL="4571954" indent="0">
              <a:buNone/>
              <a:defRPr sz="6667"/>
            </a:lvl4pPr>
            <a:lvl5pPr marL="6095939" indent="0">
              <a:buNone/>
              <a:defRPr sz="6667"/>
            </a:lvl5pPr>
            <a:lvl6pPr marL="7619924" indent="0">
              <a:buNone/>
              <a:defRPr sz="6667"/>
            </a:lvl6pPr>
            <a:lvl7pPr marL="9143909" indent="0">
              <a:buNone/>
              <a:defRPr sz="6667"/>
            </a:lvl7pPr>
            <a:lvl8pPr marL="10667893" indent="0">
              <a:buNone/>
              <a:defRPr sz="6667"/>
            </a:lvl8pPr>
            <a:lvl9pPr marL="12191878" indent="0">
              <a:buNone/>
              <a:defRPr sz="6667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6858000"/>
            <a:ext cx="10617041" cy="12705293"/>
          </a:xfrm>
        </p:spPr>
        <p:txBody>
          <a:bodyPr/>
          <a:lstStyle>
            <a:lvl1pPr marL="0" indent="0">
              <a:buNone/>
              <a:defRPr sz="5333"/>
            </a:lvl1pPr>
            <a:lvl2pPr marL="1523985" indent="0">
              <a:buNone/>
              <a:defRPr sz="4667"/>
            </a:lvl2pPr>
            <a:lvl3pPr marL="3047970" indent="0">
              <a:buNone/>
              <a:defRPr sz="4000"/>
            </a:lvl3pPr>
            <a:lvl4pPr marL="4571954" indent="0">
              <a:buNone/>
              <a:defRPr sz="3333"/>
            </a:lvl4pPr>
            <a:lvl5pPr marL="6095939" indent="0">
              <a:buNone/>
              <a:defRPr sz="3333"/>
            </a:lvl5pPr>
            <a:lvl6pPr marL="7619924" indent="0">
              <a:buNone/>
              <a:defRPr sz="3333"/>
            </a:lvl6pPr>
            <a:lvl7pPr marL="9143909" indent="0">
              <a:buNone/>
              <a:defRPr sz="3333"/>
            </a:lvl7pPr>
            <a:lvl8pPr marL="10667893" indent="0">
              <a:buNone/>
              <a:defRPr sz="3333"/>
            </a:lvl8pPr>
            <a:lvl9pPr marL="12191878" indent="0">
              <a:buNone/>
              <a:defRPr sz="3333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4AE68-3252-48C6-A0E5-D414A80C6595}" type="datetimeFigureOut">
              <a:rPr lang="en-US" smtClean="0"/>
              <a:t>7/4/2021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C343B-D672-43BE-8CB7-9F99F7D04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305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63140" y="1217089"/>
            <a:ext cx="28392120" cy="44185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3140" y="6085417"/>
            <a:ext cx="28392120" cy="145044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63140" y="21187839"/>
            <a:ext cx="7406640" cy="12170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44AE68-3252-48C6-A0E5-D414A80C6595}" type="datetimeFigureOut">
              <a:rPr lang="en-US" smtClean="0"/>
              <a:t>7/4/2021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04220" y="21187839"/>
            <a:ext cx="11109960" cy="12170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248620" y="21187839"/>
            <a:ext cx="7406640" cy="12170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0C343B-D672-43BE-8CB7-9F99F7D04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118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3047970" rtl="0" eaLnBrk="1" latinLnBrk="0" hangingPunct="1">
        <a:lnSpc>
          <a:spcPct val="90000"/>
        </a:lnSpc>
        <a:spcBef>
          <a:spcPct val="0"/>
        </a:spcBef>
        <a:buNone/>
        <a:defRPr sz="146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61992" indent="-761992" algn="l" defTabSz="3047970" rtl="0" eaLnBrk="1" latinLnBrk="0" hangingPunct="1">
        <a:lnSpc>
          <a:spcPct val="90000"/>
        </a:lnSpc>
        <a:spcBef>
          <a:spcPts val="3333"/>
        </a:spcBef>
        <a:buFont typeface="Arial" panose="020B0604020202020204" pitchFamily="34" charset="0"/>
        <a:buChar char="•"/>
        <a:defRPr sz="9333" kern="1200">
          <a:solidFill>
            <a:schemeClr val="tx1"/>
          </a:solidFill>
          <a:latin typeface="+mn-lt"/>
          <a:ea typeface="+mn-ea"/>
          <a:cs typeface="+mn-cs"/>
        </a:defRPr>
      </a:lvl1pPr>
      <a:lvl2pPr marL="2285977" indent="-761992" algn="l" defTabSz="3047970" rtl="0" eaLnBrk="1" latinLnBrk="0" hangingPunct="1">
        <a:lnSpc>
          <a:spcPct val="90000"/>
        </a:lnSpc>
        <a:spcBef>
          <a:spcPts val="1667"/>
        </a:spcBef>
        <a:buFont typeface="Arial" panose="020B0604020202020204" pitchFamily="34" charset="0"/>
        <a:buChar char="•"/>
        <a:defRPr sz="8000" kern="1200">
          <a:solidFill>
            <a:schemeClr val="tx1"/>
          </a:solidFill>
          <a:latin typeface="+mn-lt"/>
          <a:ea typeface="+mn-ea"/>
          <a:cs typeface="+mn-cs"/>
        </a:defRPr>
      </a:lvl2pPr>
      <a:lvl3pPr marL="3809962" indent="-761992" algn="l" defTabSz="3047970" rtl="0" eaLnBrk="1" latinLnBrk="0" hangingPunct="1">
        <a:lnSpc>
          <a:spcPct val="90000"/>
        </a:lnSpc>
        <a:spcBef>
          <a:spcPts val="1667"/>
        </a:spcBef>
        <a:buFont typeface="Arial" panose="020B0604020202020204" pitchFamily="34" charset="0"/>
        <a:buChar char="•"/>
        <a:defRPr sz="6667" kern="1200">
          <a:solidFill>
            <a:schemeClr val="tx1"/>
          </a:solidFill>
          <a:latin typeface="+mn-lt"/>
          <a:ea typeface="+mn-ea"/>
          <a:cs typeface="+mn-cs"/>
        </a:defRPr>
      </a:lvl3pPr>
      <a:lvl4pPr marL="5333947" indent="-761992" algn="l" defTabSz="3047970" rtl="0" eaLnBrk="1" latinLnBrk="0" hangingPunct="1">
        <a:lnSpc>
          <a:spcPct val="90000"/>
        </a:lnSpc>
        <a:spcBef>
          <a:spcPts val="1667"/>
        </a:spcBef>
        <a:buFont typeface="Arial" panose="020B0604020202020204" pitchFamily="34" charset="0"/>
        <a:buChar char="•"/>
        <a:defRPr sz="6000" kern="1200">
          <a:solidFill>
            <a:schemeClr val="tx1"/>
          </a:solidFill>
          <a:latin typeface="+mn-lt"/>
          <a:ea typeface="+mn-ea"/>
          <a:cs typeface="+mn-cs"/>
        </a:defRPr>
      </a:lvl4pPr>
      <a:lvl5pPr marL="6857931" indent="-761992" algn="l" defTabSz="3047970" rtl="0" eaLnBrk="1" latinLnBrk="0" hangingPunct="1">
        <a:lnSpc>
          <a:spcPct val="90000"/>
        </a:lnSpc>
        <a:spcBef>
          <a:spcPts val="1667"/>
        </a:spcBef>
        <a:buFont typeface="Arial" panose="020B0604020202020204" pitchFamily="34" charset="0"/>
        <a:buChar char="•"/>
        <a:defRPr sz="6000" kern="1200">
          <a:solidFill>
            <a:schemeClr val="tx1"/>
          </a:solidFill>
          <a:latin typeface="+mn-lt"/>
          <a:ea typeface="+mn-ea"/>
          <a:cs typeface="+mn-cs"/>
        </a:defRPr>
      </a:lvl5pPr>
      <a:lvl6pPr marL="8381916" indent="-761992" algn="l" defTabSz="3047970" rtl="0" eaLnBrk="1" latinLnBrk="0" hangingPunct="1">
        <a:lnSpc>
          <a:spcPct val="90000"/>
        </a:lnSpc>
        <a:spcBef>
          <a:spcPts val="1667"/>
        </a:spcBef>
        <a:buFont typeface="Arial" panose="020B0604020202020204" pitchFamily="34" charset="0"/>
        <a:buChar char="•"/>
        <a:defRPr sz="6000" kern="1200">
          <a:solidFill>
            <a:schemeClr val="tx1"/>
          </a:solidFill>
          <a:latin typeface="+mn-lt"/>
          <a:ea typeface="+mn-ea"/>
          <a:cs typeface="+mn-cs"/>
        </a:defRPr>
      </a:lvl6pPr>
      <a:lvl7pPr marL="9905901" indent="-761992" algn="l" defTabSz="3047970" rtl="0" eaLnBrk="1" latinLnBrk="0" hangingPunct="1">
        <a:lnSpc>
          <a:spcPct val="90000"/>
        </a:lnSpc>
        <a:spcBef>
          <a:spcPts val="1667"/>
        </a:spcBef>
        <a:buFont typeface="Arial" panose="020B0604020202020204" pitchFamily="34" charset="0"/>
        <a:buChar char="•"/>
        <a:defRPr sz="6000" kern="1200">
          <a:solidFill>
            <a:schemeClr val="tx1"/>
          </a:solidFill>
          <a:latin typeface="+mn-lt"/>
          <a:ea typeface="+mn-ea"/>
          <a:cs typeface="+mn-cs"/>
        </a:defRPr>
      </a:lvl7pPr>
      <a:lvl8pPr marL="11429886" indent="-761992" algn="l" defTabSz="3047970" rtl="0" eaLnBrk="1" latinLnBrk="0" hangingPunct="1">
        <a:lnSpc>
          <a:spcPct val="90000"/>
        </a:lnSpc>
        <a:spcBef>
          <a:spcPts val="1667"/>
        </a:spcBef>
        <a:buFont typeface="Arial" panose="020B0604020202020204" pitchFamily="34" charset="0"/>
        <a:buChar char="•"/>
        <a:defRPr sz="6000" kern="1200">
          <a:solidFill>
            <a:schemeClr val="tx1"/>
          </a:solidFill>
          <a:latin typeface="+mn-lt"/>
          <a:ea typeface="+mn-ea"/>
          <a:cs typeface="+mn-cs"/>
        </a:defRPr>
      </a:lvl8pPr>
      <a:lvl9pPr marL="12953870" indent="-761992" algn="l" defTabSz="3047970" rtl="0" eaLnBrk="1" latinLnBrk="0" hangingPunct="1">
        <a:lnSpc>
          <a:spcPct val="90000"/>
        </a:lnSpc>
        <a:spcBef>
          <a:spcPts val="1667"/>
        </a:spcBef>
        <a:buFont typeface="Arial" panose="020B0604020202020204" pitchFamily="34" charset="0"/>
        <a:buChar char="•"/>
        <a:defRPr sz="6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047970" rtl="0" eaLnBrk="1" latinLnBrk="0" hangingPunct="1">
        <a:defRPr sz="6000" kern="1200">
          <a:solidFill>
            <a:schemeClr val="tx1"/>
          </a:solidFill>
          <a:latin typeface="+mn-lt"/>
          <a:ea typeface="+mn-ea"/>
          <a:cs typeface="+mn-cs"/>
        </a:defRPr>
      </a:lvl1pPr>
      <a:lvl2pPr marL="1523985" algn="l" defTabSz="3047970" rtl="0" eaLnBrk="1" latinLnBrk="0" hangingPunct="1">
        <a:defRPr sz="6000" kern="1200">
          <a:solidFill>
            <a:schemeClr val="tx1"/>
          </a:solidFill>
          <a:latin typeface="+mn-lt"/>
          <a:ea typeface="+mn-ea"/>
          <a:cs typeface="+mn-cs"/>
        </a:defRPr>
      </a:lvl2pPr>
      <a:lvl3pPr marL="3047970" algn="l" defTabSz="3047970" rtl="0" eaLnBrk="1" latinLnBrk="0" hangingPunct="1">
        <a:defRPr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571954" algn="l" defTabSz="3047970" rtl="0" eaLnBrk="1" latinLnBrk="0" hangingPunct="1">
        <a:defRPr sz="6000" kern="1200">
          <a:solidFill>
            <a:schemeClr val="tx1"/>
          </a:solidFill>
          <a:latin typeface="+mn-lt"/>
          <a:ea typeface="+mn-ea"/>
          <a:cs typeface="+mn-cs"/>
        </a:defRPr>
      </a:lvl4pPr>
      <a:lvl5pPr marL="6095939" algn="l" defTabSz="3047970" rtl="0" eaLnBrk="1" latinLnBrk="0" hangingPunct="1">
        <a:defRPr sz="6000" kern="1200">
          <a:solidFill>
            <a:schemeClr val="tx1"/>
          </a:solidFill>
          <a:latin typeface="+mn-lt"/>
          <a:ea typeface="+mn-ea"/>
          <a:cs typeface="+mn-cs"/>
        </a:defRPr>
      </a:lvl5pPr>
      <a:lvl6pPr marL="7619924" algn="l" defTabSz="3047970" rtl="0" eaLnBrk="1" latinLnBrk="0" hangingPunct="1">
        <a:defRPr sz="6000" kern="1200">
          <a:solidFill>
            <a:schemeClr val="tx1"/>
          </a:solidFill>
          <a:latin typeface="+mn-lt"/>
          <a:ea typeface="+mn-ea"/>
          <a:cs typeface="+mn-cs"/>
        </a:defRPr>
      </a:lvl6pPr>
      <a:lvl7pPr marL="9143909" algn="l" defTabSz="3047970" rtl="0" eaLnBrk="1" latinLnBrk="0" hangingPunct="1">
        <a:defRPr sz="6000" kern="1200">
          <a:solidFill>
            <a:schemeClr val="tx1"/>
          </a:solidFill>
          <a:latin typeface="+mn-lt"/>
          <a:ea typeface="+mn-ea"/>
          <a:cs typeface="+mn-cs"/>
        </a:defRPr>
      </a:lvl7pPr>
      <a:lvl8pPr marL="10667893" algn="l" defTabSz="3047970" rtl="0" eaLnBrk="1" latinLnBrk="0" hangingPunct="1">
        <a:defRPr sz="6000" kern="1200">
          <a:solidFill>
            <a:schemeClr val="tx1"/>
          </a:solidFill>
          <a:latin typeface="+mn-lt"/>
          <a:ea typeface="+mn-ea"/>
          <a:cs typeface="+mn-cs"/>
        </a:defRPr>
      </a:lvl8pPr>
      <a:lvl9pPr marL="12191878" algn="l" defTabSz="3047970" rtl="0" eaLnBrk="1" latinLnBrk="0" hangingPunct="1">
        <a:defRPr sz="6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microsoft.com/office/2007/relationships/hdphoto" Target="../media/hdphoto6.wdp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microsoft.com/office/2007/relationships/hdphoto" Target="../media/hdphoto12.wdp"/><Relationship Id="rId3" Type="http://schemas.microsoft.com/office/2007/relationships/hdphoto" Target="../media/hdphoto7.wdp"/><Relationship Id="rId7" Type="http://schemas.microsoft.com/office/2007/relationships/hdphoto" Target="../media/hdphoto9.wdp"/><Relationship Id="rId12" Type="http://schemas.openxmlformats.org/officeDocument/2006/relationships/image" Target="../media/image12.png"/><Relationship Id="rId17" Type="http://schemas.microsoft.com/office/2007/relationships/hdphoto" Target="../media/hdphoto14.wdp"/><Relationship Id="rId2" Type="http://schemas.openxmlformats.org/officeDocument/2006/relationships/image" Target="../media/image7.png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microsoft.com/office/2007/relationships/hdphoto" Target="../media/hdphoto11.wdp"/><Relationship Id="rId5" Type="http://schemas.microsoft.com/office/2007/relationships/hdphoto" Target="../media/hdphoto8.wdp"/><Relationship Id="rId15" Type="http://schemas.microsoft.com/office/2007/relationships/hdphoto" Target="../media/hdphoto13.wdp"/><Relationship Id="rId10" Type="http://schemas.openxmlformats.org/officeDocument/2006/relationships/image" Target="../media/image11.png"/><Relationship Id="rId4" Type="http://schemas.openxmlformats.org/officeDocument/2006/relationships/image" Target="../media/image8.png"/><Relationship Id="rId9" Type="http://schemas.microsoft.com/office/2007/relationships/hdphoto" Target="../media/hdphoto10.wdp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0000"/>
                    </a14:imgEffect>
                    <a14:imgEffect>
                      <a14:brightnessContrast bright="20000" contrast="10000"/>
                    </a14:imgEffect>
                  </a14:imgLayer>
                </a14:imgProps>
              </a:ext>
            </a:extLst>
          </a:blip>
          <a:srcRect l="26875" t="19629" r="14166" b="20001"/>
          <a:stretch/>
        </p:blipFill>
        <p:spPr>
          <a:xfrm>
            <a:off x="13648989" y="12124767"/>
            <a:ext cx="7214130" cy="415513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3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22708" t="18519" r="13750" b="28148"/>
          <a:stretch/>
        </p:blipFill>
        <p:spPr>
          <a:xfrm rot="203937">
            <a:off x="3187551" y="12613841"/>
            <a:ext cx="7552187" cy="35656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3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32708" t="23333" r="22083" b="23704"/>
          <a:stretch/>
        </p:blipFill>
        <p:spPr>
          <a:xfrm>
            <a:off x="23909979" y="2743200"/>
            <a:ext cx="6482647" cy="427197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3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35625" t="11852" r="12708" b="12592"/>
          <a:stretch/>
        </p:blipFill>
        <p:spPr>
          <a:xfrm>
            <a:off x="23909979" y="11194027"/>
            <a:ext cx="6329080" cy="520618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3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33958" t="24074" r="18646" b="27963"/>
          <a:stretch/>
        </p:blipFill>
        <p:spPr>
          <a:xfrm>
            <a:off x="13452053" y="2743200"/>
            <a:ext cx="7609247" cy="433141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3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34516" t="24337" r="18548" b="26057"/>
          <a:stretch/>
        </p:blipFill>
        <p:spPr>
          <a:xfrm>
            <a:off x="2342253" y="2623195"/>
            <a:ext cx="7589520" cy="451198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412097" y="7191492"/>
            <a:ext cx="9449831" cy="33239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7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Acetonitrile, C</a:t>
            </a:r>
            <a:r>
              <a:rPr lang="en-US" sz="7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3v</a:t>
            </a:r>
          </a:p>
          <a:p>
            <a:pPr algn="ctr"/>
            <a:r>
              <a:rPr lang="en-US" sz="7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IE = 12.15 eV – 12.22 eV</a:t>
            </a:r>
          </a:p>
          <a:p>
            <a:pPr algn="ctr"/>
            <a:r>
              <a:rPr lang="en-US" sz="7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ΔE = 0.00 eV</a:t>
            </a:r>
            <a:endParaRPr lang="en-US" sz="7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393215" y="7246910"/>
            <a:ext cx="9449831" cy="33239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7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Methyl </a:t>
            </a:r>
            <a:r>
              <a:rPr lang="en-US" sz="7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Isocyanide</a:t>
            </a:r>
            <a:r>
              <a:rPr lang="en-US" sz="7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C</a:t>
            </a:r>
            <a:r>
              <a:rPr lang="en-US" sz="7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3v</a:t>
            </a:r>
          </a:p>
          <a:p>
            <a:pPr algn="ctr"/>
            <a:r>
              <a:rPr lang="en-US" sz="7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IE = 11.20 eV – 11.27 eV</a:t>
            </a:r>
          </a:p>
          <a:p>
            <a:pPr algn="ctr"/>
            <a:r>
              <a:rPr lang="en-US" sz="7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ΔE = 1.04 eV</a:t>
            </a:r>
            <a:endParaRPr lang="en-US" sz="7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727165" y="7241189"/>
            <a:ext cx="9000990" cy="33239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7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2H-Azirine, C</a:t>
            </a:r>
            <a:r>
              <a:rPr lang="en-US" sz="7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</a:p>
          <a:p>
            <a:pPr algn="ctr"/>
            <a:r>
              <a:rPr lang="en-US" sz="7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IE = 9.97 eV – 10.04 eV</a:t>
            </a:r>
          </a:p>
          <a:p>
            <a:pPr algn="ctr"/>
            <a:r>
              <a:rPr lang="en-US" sz="7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ΔE = 2.05 eV</a:t>
            </a:r>
            <a:endParaRPr lang="en-US" sz="7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94570" y="16233953"/>
            <a:ext cx="8552149" cy="33239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7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7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Ethynamine</a:t>
            </a:r>
            <a:r>
              <a:rPr lang="en-US" sz="7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C</a:t>
            </a:r>
            <a:r>
              <a:rPr lang="en-US" sz="7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</a:p>
          <a:p>
            <a:pPr algn="ctr"/>
            <a:r>
              <a:rPr lang="en-US" sz="7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IE = 8.85 eV – 8.92 eV</a:t>
            </a:r>
          </a:p>
          <a:p>
            <a:pPr algn="ctr"/>
            <a:r>
              <a:rPr lang="en-US" sz="7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ΔE = 1.78 eV</a:t>
            </a:r>
            <a:endParaRPr lang="en-US" sz="7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008309" y="16261662"/>
            <a:ext cx="8552149" cy="33239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7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7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Ketenimine</a:t>
            </a:r>
            <a:r>
              <a:rPr lang="en-US" sz="7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C</a:t>
            </a:r>
            <a:r>
              <a:rPr lang="en-US" sz="7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</a:p>
          <a:p>
            <a:pPr algn="ctr"/>
            <a:r>
              <a:rPr lang="en-US" sz="7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IE = 8.68 eV – 8.75 eV</a:t>
            </a:r>
          </a:p>
          <a:p>
            <a:pPr algn="ctr"/>
            <a:r>
              <a:rPr lang="en-US" sz="7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ΔE = 1.16 eV</a:t>
            </a:r>
            <a:endParaRPr lang="en-US" sz="7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3293637" y="16261662"/>
            <a:ext cx="8552149" cy="33239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7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1H-Azirine, C</a:t>
            </a:r>
            <a:r>
              <a:rPr lang="en-US" sz="7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</a:p>
          <a:p>
            <a:pPr algn="ctr"/>
            <a:r>
              <a:rPr lang="en-US" sz="7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IE = 8.28 eV – 8.35 eV</a:t>
            </a:r>
          </a:p>
          <a:p>
            <a:pPr algn="ctr"/>
            <a:r>
              <a:rPr lang="en-US" sz="7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ΔE = 3.45 eV</a:t>
            </a:r>
            <a:endParaRPr lang="en-US" sz="7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397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4000"/>
                    </a14:imgEffect>
                    <a14:imgEffect>
                      <a14:brightnessContrast bright="22000" contrast="1000"/>
                    </a14:imgEffect>
                  </a14:imgLayer>
                </a14:imgProps>
              </a:ext>
            </a:extLst>
          </a:blip>
          <a:srcRect l="36707" t="17659" r="22103" b="27162"/>
          <a:stretch/>
        </p:blipFill>
        <p:spPr>
          <a:xfrm>
            <a:off x="2798065" y="1824418"/>
            <a:ext cx="5514661" cy="415541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4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30596" t="19777" r="14881" b="25339"/>
          <a:stretch/>
        </p:blipFill>
        <p:spPr>
          <a:xfrm>
            <a:off x="12848925" y="1699298"/>
            <a:ext cx="7461839" cy="42251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4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33854" t="10702" r="7604" b="18372"/>
          <a:stretch/>
        </p:blipFill>
        <p:spPr>
          <a:xfrm>
            <a:off x="24406404" y="804054"/>
            <a:ext cx="6600068" cy="449791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4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23691" t="24574" r="24960" b="22234"/>
          <a:stretch/>
        </p:blipFill>
        <p:spPr>
          <a:xfrm>
            <a:off x="2696939" y="8587236"/>
            <a:ext cx="5615787" cy="327225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4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31548" t="28524" r="14008" b="31970"/>
          <a:stretch/>
        </p:blipFill>
        <p:spPr>
          <a:xfrm>
            <a:off x="13043648" y="8779909"/>
            <a:ext cx="7072392" cy="288668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4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25753" t="23445" r="3215" b="20823"/>
          <a:stretch/>
        </p:blipFill>
        <p:spPr>
          <a:xfrm>
            <a:off x="23738598" y="8247311"/>
            <a:ext cx="7747498" cy="341928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4000"/>
                    </a14:imgEffect>
                    <a14:imgEffect>
                      <a14:brightnessContrast bright="26000" contrast="11000"/>
                    </a14:imgEffect>
                  </a14:imgLayer>
                </a14:imgProps>
              </a:ext>
            </a:extLst>
          </a:blip>
          <a:srcRect l="23611" t="14133" r="21071" b="8548"/>
          <a:stretch/>
        </p:blipFill>
        <p:spPr>
          <a:xfrm>
            <a:off x="1897116" y="14598560"/>
            <a:ext cx="6415610" cy="50441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4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32188" t="17924" r="19583" b="28187"/>
          <a:stretch/>
        </p:blipFill>
        <p:spPr>
          <a:xfrm>
            <a:off x="23738598" y="14598560"/>
            <a:ext cx="7747498" cy="486938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602777" y="6030704"/>
            <a:ext cx="390523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Acetone</a:t>
            </a:r>
          </a:p>
          <a:p>
            <a:pPr algn="ctr"/>
            <a:r>
              <a:rPr lang="en-US" sz="5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en-US" sz="58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5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COCH</a:t>
            </a:r>
            <a:r>
              <a:rPr lang="en-US" sz="58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sz="5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915923" y="6286747"/>
            <a:ext cx="4873450" cy="18774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Ethylene glycol</a:t>
            </a:r>
          </a:p>
          <a:p>
            <a:pPr algn="ctr"/>
            <a:r>
              <a:rPr lang="en-US" sz="5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HOCH</a:t>
            </a:r>
            <a:r>
              <a:rPr lang="en-US" sz="58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5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en-US" sz="58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5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OH</a:t>
            </a:r>
            <a:endParaRPr lang="en-US" sz="5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528578" y="5685202"/>
            <a:ext cx="5101076" cy="18774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Hydroxyacetone</a:t>
            </a:r>
            <a:endParaRPr lang="en-US" sz="5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5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en-US" sz="58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5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COCH</a:t>
            </a:r>
            <a:r>
              <a:rPr lang="en-US" sz="58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5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OH</a:t>
            </a:r>
            <a:endParaRPr lang="en-US" sz="5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80069" y="12345725"/>
            <a:ext cx="3283271" cy="18774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Propanal</a:t>
            </a:r>
            <a:endParaRPr lang="en-US" sz="5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5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HCOC</a:t>
            </a:r>
            <a:r>
              <a:rPr lang="en-US" sz="58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5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58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sz="5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888214" y="12168407"/>
            <a:ext cx="5639685" cy="18774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Methoxymethanol</a:t>
            </a:r>
            <a:endParaRPr lang="en-US" sz="5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5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en-US" sz="58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5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OCH</a:t>
            </a:r>
            <a:r>
              <a:rPr lang="en-US" sz="58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5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OH</a:t>
            </a:r>
            <a:endParaRPr lang="en-US" sz="5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528578" y="12456561"/>
            <a:ext cx="4357282" cy="18774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Ethyl </a:t>
            </a:r>
            <a:r>
              <a:rPr lang="en-US" sz="5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formate</a:t>
            </a:r>
            <a:endParaRPr lang="en-US" sz="5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5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HCOOC</a:t>
            </a:r>
            <a:r>
              <a:rPr lang="en-US" sz="58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5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58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sz="5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106310" y="19448286"/>
            <a:ext cx="5040162" cy="18774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Propylene oxide</a:t>
            </a:r>
          </a:p>
          <a:p>
            <a:pPr algn="ctr"/>
            <a:r>
              <a:rPr lang="en-US" sz="5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c-C</a:t>
            </a:r>
            <a:r>
              <a:rPr lang="en-US" sz="58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5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58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5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en-US" sz="5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648116" y="19499490"/>
            <a:ext cx="4584909" cy="18774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Methyl acetate</a:t>
            </a:r>
          </a:p>
          <a:p>
            <a:pPr algn="ctr"/>
            <a:r>
              <a:rPr lang="en-US" sz="5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en-US" sz="58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5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COOCH</a:t>
            </a:r>
            <a:r>
              <a:rPr lang="en-US" sz="58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sz="5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0352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4303</TotalTime>
  <Words>117</Words>
  <Application>Microsoft Office PowerPoint</Application>
  <PresentationFormat>Custom</PresentationFormat>
  <Paragraphs>34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Andrew-AW</dc:creator>
  <cp:lastModifiedBy>Andrew-AW</cp:lastModifiedBy>
  <cp:revision>74</cp:revision>
  <cp:lastPrinted>2021-01-23T03:17:30Z</cp:lastPrinted>
  <dcterms:created xsi:type="dcterms:W3CDTF">2021-01-21T22:22:04Z</dcterms:created>
  <dcterms:modified xsi:type="dcterms:W3CDTF">2021-07-05T02:10:39Z</dcterms:modified>
</cp:coreProperties>
</file>