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</p:sldIdLst>
  <p:sldSz cx="32918400" cy="22860000"/>
  <p:notesSz cx="7102475" cy="9388475"/>
  <p:defaultTextStyle>
    <a:defPPr>
      <a:defRPr lang="en-US"/>
    </a:defPPr>
    <a:lvl1pPr marL="0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1pPr>
    <a:lvl2pPr marL="1338682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2pPr>
    <a:lvl3pPr marL="2677363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3pPr>
    <a:lvl4pPr marL="4016045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4pPr>
    <a:lvl5pPr marL="5354726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5pPr>
    <a:lvl6pPr marL="6693408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6pPr>
    <a:lvl7pPr marL="8032090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7pPr>
    <a:lvl8pPr marL="9370771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8pPr>
    <a:lvl9pPr marL="10709453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92" autoAdjust="0"/>
    <p:restoredTop sz="94660"/>
  </p:normalViewPr>
  <p:slideViewPr>
    <p:cSldViewPr snapToGrid="0">
      <p:cViewPr varScale="1">
        <p:scale>
          <a:sx n="25" d="100"/>
          <a:sy n="25" d="100"/>
        </p:scale>
        <p:origin x="23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741210"/>
            <a:ext cx="27980640" cy="7958667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2006793"/>
            <a:ext cx="24688800" cy="5519207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3985" indent="0" algn="ctr">
              <a:buNone/>
              <a:defRPr sz="6667"/>
            </a:lvl2pPr>
            <a:lvl3pPr marL="3047970" indent="0" algn="ctr">
              <a:buNone/>
              <a:defRPr sz="6000"/>
            </a:lvl3pPr>
            <a:lvl4pPr marL="4571954" indent="0" algn="ctr">
              <a:buNone/>
              <a:defRPr sz="5333"/>
            </a:lvl4pPr>
            <a:lvl5pPr marL="6095939" indent="0" algn="ctr">
              <a:buNone/>
              <a:defRPr sz="5333"/>
            </a:lvl5pPr>
            <a:lvl6pPr marL="7619924" indent="0" algn="ctr">
              <a:buNone/>
              <a:defRPr sz="5333"/>
            </a:lvl6pPr>
            <a:lvl7pPr marL="9143909" indent="0" algn="ctr">
              <a:buNone/>
              <a:defRPr sz="5333"/>
            </a:lvl7pPr>
            <a:lvl8pPr marL="10667893" indent="0" algn="ctr">
              <a:buNone/>
              <a:defRPr sz="5333"/>
            </a:lvl8pPr>
            <a:lvl9pPr marL="12191878" indent="0" algn="ctr">
              <a:buNone/>
              <a:defRPr sz="5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0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3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217084"/>
            <a:ext cx="7098030" cy="19372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217084"/>
            <a:ext cx="20882610" cy="1937279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4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6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699132"/>
            <a:ext cx="28392120" cy="9509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5298215"/>
            <a:ext cx="28392120" cy="5000623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3985" indent="0">
              <a:buNone/>
              <a:defRPr sz="6667">
                <a:solidFill>
                  <a:schemeClr val="tx1">
                    <a:tint val="75000"/>
                  </a:schemeClr>
                </a:solidFill>
              </a:defRPr>
            </a:lvl2pPr>
            <a:lvl3pPr marL="304797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71954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4pPr>
            <a:lvl5pPr marL="6095939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5pPr>
            <a:lvl6pPr marL="7619924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6pPr>
            <a:lvl7pPr marL="9143909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7pPr>
            <a:lvl8pPr marL="10667893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8pPr>
            <a:lvl9pPr marL="12191878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3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6085417"/>
            <a:ext cx="1399032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6085417"/>
            <a:ext cx="1399032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51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217089"/>
            <a:ext cx="28392120" cy="44185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603877"/>
            <a:ext cx="13926024" cy="2746373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3985" indent="0">
              <a:buNone/>
              <a:defRPr sz="6667" b="1"/>
            </a:lvl2pPr>
            <a:lvl3pPr marL="3047970" indent="0">
              <a:buNone/>
              <a:defRPr sz="6000" b="1"/>
            </a:lvl3pPr>
            <a:lvl4pPr marL="4571954" indent="0">
              <a:buNone/>
              <a:defRPr sz="5333" b="1"/>
            </a:lvl4pPr>
            <a:lvl5pPr marL="6095939" indent="0">
              <a:buNone/>
              <a:defRPr sz="5333" b="1"/>
            </a:lvl5pPr>
            <a:lvl6pPr marL="7619924" indent="0">
              <a:buNone/>
              <a:defRPr sz="5333" b="1"/>
            </a:lvl6pPr>
            <a:lvl7pPr marL="9143909" indent="0">
              <a:buNone/>
              <a:defRPr sz="5333" b="1"/>
            </a:lvl7pPr>
            <a:lvl8pPr marL="10667893" indent="0">
              <a:buNone/>
              <a:defRPr sz="5333" b="1"/>
            </a:lvl8pPr>
            <a:lvl9pPr marL="12191878" indent="0">
              <a:buNone/>
              <a:defRPr sz="5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350250"/>
            <a:ext cx="13926024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603877"/>
            <a:ext cx="13994608" cy="2746373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3985" indent="0">
              <a:buNone/>
              <a:defRPr sz="6667" b="1"/>
            </a:lvl2pPr>
            <a:lvl3pPr marL="3047970" indent="0">
              <a:buNone/>
              <a:defRPr sz="6000" b="1"/>
            </a:lvl3pPr>
            <a:lvl4pPr marL="4571954" indent="0">
              <a:buNone/>
              <a:defRPr sz="5333" b="1"/>
            </a:lvl4pPr>
            <a:lvl5pPr marL="6095939" indent="0">
              <a:buNone/>
              <a:defRPr sz="5333" b="1"/>
            </a:lvl5pPr>
            <a:lvl6pPr marL="7619924" indent="0">
              <a:buNone/>
              <a:defRPr sz="5333" b="1"/>
            </a:lvl6pPr>
            <a:lvl7pPr marL="9143909" indent="0">
              <a:buNone/>
              <a:defRPr sz="5333" b="1"/>
            </a:lvl7pPr>
            <a:lvl8pPr marL="10667893" indent="0">
              <a:buNone/>
              <a:defRPr sz="5333" b="1"/>
            </a:lvl8pPr>
            <a:lvl9pPr marL="12191878" indent="0">
              <a:buNone/>
              <a:defRPr sz="5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350250"/>
            <a:ext cx="13994608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0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5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9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524000"/>
            <a:ext cx="10617041" cy="5334000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291422"/>
            <a:ext cx="16664940" cy="16245417"/>
          </a:xfrm>
        </p:spPr>
        <p:txBody>
          <a:bodyPr/>
          <a:lstStyle>
            <a:lvl1pPr>
              <a:defRPr sz="10667"/>
            </a:lvl1pPr>
            <a:lvl2pPr>
              <a:defRPr sz="9333"/>
            </a:lvl2pPr>
            <a:lvl3pPr>
              <a:defRPr sz="8000"/>
            </a:lvl3pPr>
            <a:lvl4pPr>
              <a:defRPr sz="6667"/>
            </a:lvl4pPr>
            <a:lvl5pPr>
              <a:defRPr sz="6667"/>
            </a:lvl5pPr>
            <a:lvl6pPr>
              <a:defRPr sz="6667"/>
            </a:lvl6pPr>
            <a:lvl7pPr>
              <a:defRPr sz="6667"/>
            </a:lvl7pPr>
            <a:lvl8pPr>
              <a:defRPr sz="6667"/>
            </a:lvl8pPr>
            <a:lvl9pPr>
              <a:defRPr sz="6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858000"/>
            <a:ext cx="10617041" cy="12705293"/>
          </a:xfrm>
        </p:spPr>
        <p:txBody>
          <a:bodyPr/>
          <a:lstStyle>
            <a:lvl1pPr marL="0" indent="0">
              <a:buNone/>
              <a:defRPr sz="5333"/>
            </a:lvl1pPr>
            <a:lvl2pPr marL="1523985" indent="0">
              <a:buNone/>
              <a:defRPr sz="4667"/>
            </a:lvl2pPr>
            <a:lvl3pPr marL="3047970" indent="0">
              <a:buNone/>
              <a:defRPr sz="4000"/>
            </a:lvl3pPr>
            <a:lvl4pPr marL="4571954" indent="0">
              <a:buNone/>
              <a:defRPr sz="3333"/>
            </a:lvl4pPr>
            <a:lvl5pPr marL="6095939" indent="0">
              <a:buNone/>
              <a:defRPr sz="3333"/>
            </a:lvl5pPr>
            <a:lvl6pPr marL="7619924" indent="0">
              <a:buNone/>
              <a:defRPr sz="3333"/>
            </a:lvl6pPr>
            <a:lvl7pPr marL="9143909" indent="0">
              <a:buNone/>
              <a:defRPr sz="3333"/>
            </a:lvl7pPr>
            <a:lvl8pPr marL="10667893" indent="0">
              <a:buNone/>
              <a:defRPr sz="3333"/>
            </a:lvl8pPr>
            <a:lvl9pPr marL="12191878" indent="0">
              <a:buNone/>
              <a:defRPr sz="3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4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524000"/>
            <a:ext cx="10617041" cy="5334000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291422"/>
            <a:ext cx="16664940" cy="16245417"/>
          </a:xfrm>
        </p:spPr>
        <p:txBody>
          <a:bodyPr anchor="t"/>
          <a:lstStyle>
            <a:lvl1pPr marL="0" indent="0">
              <a:buNone/>
              <a:defRPr sz="10667"/>
            </a:lvl1pPr>
            <a:lvl2pPr marL="1523985" indent="0">
              <a:buNone/>
              <a:defRPr sz="9333"/>
            </a:lvl2pPr>
            <a:lvl3pPr marL="3047970" indent="0">
              <a:buNone/>
              <a:defRPr sz="8000"/>
            </a:lvl3pPr>
            <a:lvl4pPr marL="4571954" indent="0">
              <a:buNone/>
              <a:defRPr sz="6667"/>
            </a:lvl4pPr>
            <a:lvl5pPr marL="6095939" indent="0">
              <a:buNone/>
              <a:defRPr sz="6667"/>
            </a:lvl5pPr>
            <a:lvl6pPr marL="7619924" indent="0">
              <a:buNone/>
              <a:defRPr sz="6667"/>
            </a:lvl6pPr>
            <a:lvl7pPr marL="9143909" indent="0">
              <a:buNone/>
              <a:defRPr sz="6667"/>
            </a:lvl7pPr>
            <a:lvl8pPr marL="10667893" indent="0">
              <a:buNone/>
              <a:defRPr sz="6667"/>
            </a:lvl8pPr>
            <a:lvl9pPr marL="12191878" indent="0">
              <a:buNone/>
              <a:defRPr sz="6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858000"/>
            <a:ext cx="10617041" cy="12705293"/>
          </a:xfrm>
        </p:spPr>
        <p:txBody>
          <a:bodyPr/>
          <a:lstStyle>
            <a:lvl1pPr marL="0" indent="0">
              <a:buNone/>
              <a:defRPr sz="5333"/>
            </a:lvl1pPr>
            <a:lvl2pPr marL="1523985" indent="0">
              <a:buNone/>
              <a:defRPr sz="4667"/>
            </a:lvl2pPr>
            <a:lvl3pPr marL="3047970" indent="0">
              <a:buNone/>
              <a:defRPr sz="4000"/>
            </a:lvl3pPr>
            <a:lvl4pPr marL="4571954" indent="0">
              <a:buNone/>
              <a:defRPr sz="3333"/>
            </a:lvl4pPr>
            <a:lvl5pPr marL="6095939" indent="0">
              <a:buNone/>
              <a:defRPr sz="3333"/>
            </a:lvl5pPr>
            <a:lvl6pPr marL="7619924" indent="0">
              <a:buNone/>
              <a:defRPr sz="3333"/>
            </a:lvl6pPr>
            <a:lvl7pPr marL="9143909" indent="0">
              <a:buNone/>
              <a:defRPr sz="3333"/>
            </a:lvl7pPr>
            <a:lvl8pPr marL="10667893" indent="0">
              <a:buNone/>
              <a:defRPr sz="3333"/>
            </a:lvl8pPr>
            <a:lvl9pPr marL="12191878" indent="0">
              <a:buNone/>
              <a:defRPr sz="3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0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217089"/>
            <a:ext cx="2839212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6085417"/>
            <a:ext cx="2839212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1187839"/>
            <a:ext cx="740664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1187839"/>
            <a:ext cx="1110996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1187839"/>
            <a:ext cx="740664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1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047970" rtl="0" eaLnBrk="1" latinLnBrk="0" hangingPunct="1">
        <a:lnSpc>
          <a:spcPct val="90000"/>
        </a:lnSpc>
        <a:spcBef>
          <a:spcPct val="0"/>
        </a:spcBef>
        <a:buNone/>
        <a:defRPr sz="14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992" indent="-761992" algn="l" defTabSz="3047970" rtl="0" eaLnBrk="1" latinLnBrk="0" hangingPunct="1">
        <a:lnSpc>
          <a:spcPct val="90000"/>
        </a:lnSpc>
        <a:spcBef>
          <a:spcPts val="3333"/>
        </a:spcBef>
        <a:buFont typeface="Arial" panose="020B0604020202020204" pitchFamily="34" charset="0"/>
        <a:buChar char="•"/>
        <a:defRPr sz="93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977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9962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667" kern="1200">
          <a:solidFill>
            <a:schemeClr val="tx1"/>
          </a:solidFill>
          <a:latin typeface="+mn-lt"/>
          <a:ea typeface="+mn-ea"/>
          <a:cs typeface="+mn-cs"/>
        </a:defRPr>
      </a:lvl3pPr>
      <a:lvl4pPr marL="5333947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57931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81916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905901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29886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53870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3985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970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54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95939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19924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43909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67893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91878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71" y="1071545"/>
            <a:ext cx="22163315" cy="20676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Connector 3"/>
          <p:cNvCxnSpPr/>
          <p:nvPr/>
        </p:nvCxnSpPr>
        <p:spPr>
          <a:xfrm>
            <a:off x="7750493" y="2800350"/>
            <a:ext cx="0" cy="1564957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981700" y="8286750"/>
            <a:ext cx="1181100" cy="5010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3386857" y="10207049"/>
            <a:ext cx="273023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lang="en-US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014" t="8668" r="84633" b="41356"/>
          <a:stretch/>
        </p:blipFill>
        <p:spPr>
          <a:xfrm>
            <a:off x="5546271" y="2366945"/>
            <a:ext cx="2242693" cy="1560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1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1" t="7518" r="7348" b="5992"/>
          <a:stretch/>
        </p:blipFill>
        <p:spPr bwMode="auto">
          <a:xfrm>
            <a:off x="9231085" y="739147"/>
            <a:ext cx="16410216" cy="212064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9231084" y="8096250"/>
            <a:ext cx="1181100" cy="5010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580600" y="1562100"/>
            <a:ext cx="2336800" cy="622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446852" y="1564699"/>
            <a:ext cx="24705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42</a:t>
            </a:r>
            <a:endParaRPr lang="en-US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488258" y="7662763"/>
            <a:ext cx="2336800" cy="864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354510" y="7665363"/>
            <a:ext cx="24705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43</a:t>
            </a:r>
            <a:endParaRPr lang="en-US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354510" y="13974663"/>
            <a:ext cx="2562890" cy="864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446852" y="13977263"/>
            <a:ext cx="24705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44</a:t>
            </a:r>
            <a:endParaRPr lang="en-US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521" t="9314" r="84649" b="13553"/>
          <a:stretch/>
        </p:blipFill>
        <p:spPr>
          <a:xfrm>
            <a:off x="8701548" y="1175657"/>
            <a:ext cx="1854024" cy="18941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7010290" y="9654599"/>
            <a:ext cx="2730235" cy="11695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lang="en-US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3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8" t="12815" r="13042"/>
          <a:stretch/>
        </p:blipFill>
        <p:spPr bwMode="auto">
          <a:xfrm>
            <a:off x="7353300" y="906108"/>
            <a:ext cx="21717000" cy="194262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3862600" y="9131953"/>
            <a:ext cx="273023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Counts</a:t>
            </a:r>
            <a:endParaRPr lang="en-US" sz="7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674293" y="16602075"/>
            <a:ext cx="0" cy="10763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3088601" y="1641884"/>
            <a:ext cx="4954228" cy="3196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037801" y="1626758"/>
            <a:ext cx="4642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42 (×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37800" y="2566221"/>
            <a:ext cx="50273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43 (×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35)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37799" y="3518384"/>
            <a:ext cx="2925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m/z = 41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219" t="15082" r="83727" b="13811"/>
          <a:stretch/>
        </p:blipFill>
        <p:spPr>
          <a:xfrm>
            <a:off x="5441237" y="1445035"/>
            <a:ext cx="2279723" cy="1539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508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4303</TotalTime>
  <Words>27</Words>
  <Application>Microsoft Office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Andrew-AW</dc:creator>
  <cp:lastModifiedBy>Andrew-AW</cp:lastModifiedBy>
  <cp:revision>74</cp:revision>
  <cp:lastPrinted>2021-01-23T03:17:30Z</cp:lastPrinted>
  <dcterms:created xsi:type="dcterms:W3CDTF">2021-01-21T22:22:04Z</dcterms:created>
  <dcterms:modified xsi:type="dcterms:W3CDTF">2021-07-05T02:14:11Z</dcterms:modified>
</cp:coreProperties>
</file>