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624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AC54-D9FB-4E13-8E32-D96B17A74612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83F4-BCF5-4AAE-AFD3-52A8B584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73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AC54-D9FB-4E13-8E32-D96B17A74612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83F4-BCF5-4AAE-AFD3-52A8B584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211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AC54-D9FB-4E13-8E32-D96B17A74612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83F4-BCF5-4AAE-AFD3-52A8B584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434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AC54-D9FB-4E13-8E32-D96B17A74612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83F4-BCF5-4AAE-AFD3-52A8B584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2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AC54-D9FB-4E13-8E32-D96B17A74612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83F4-BCF5-4AAE-AFD3-52A8B584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32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AC54-D9FB-4E13-8E32-D96B17A74612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83F4-BCF5-4AAE-AFD3-52A8B584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3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AC54-D9FB-4E13-8E32-D96B17A74612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83F4-BCF5-4AAE-AFD3-52A8B584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00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AC54-D9FB-4E13-8E32-D96B17A74612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83F4-BCF5-4AAE-AFD3-52A8B584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45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AC54-D9FB-4E13-8E32-D96B17A74612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83F4-BCF5-4AAE-AFD3-52A8B584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50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AC54-D9FB-4E13-8E32-D96B17A74612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83F4-BCF5-4AAE-AFD3-52A8B584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1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2AC54-D9FB-4E13-8E32-D96B17A74612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583F4-BCF5-4AAE-AFD3-52A8B584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233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2AC54-D9FB-4E13-8E32-D96B17A74612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583F4-BCF5-4AAE-AFD3-52A8B584D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46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5" t="6968" r="5677" b="3848"/>
          <a:stretch/>
        </p:blipFill>
        <p:spPr bwMode="auto">
          <a:xfrm>
            <a:off x="2390775" y="707390"/>
            <a:ext cx="7410450" cy="54432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4" name="Rectangle 93"/>
          <p:cNvSpPr/>
          <p:nvPr/>
        </p:nvSpPr>
        <p:spPr>
          <a:xfrm>
            <a:off x="2420200" y="789362"/>
            <a:ext cx="330138" cy="4677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2945060" y="5527592"/>
            <a:ext cx="6794254" cy="6645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2824163" y="707390"/>
            <a:ext cx="330138" cy="4677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483475" y="4330700"/>
            <a:ext cx="936625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826376" y="4457699"/>
            <a:ext cx="488950" cy="669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endCxn id="6" idx="2"/>
          </p:cNvCxnSpPr>
          <p:nvPr/>
        </p:nvCxnSpPr>
        <p:spPr>
          <a:xfrm flipH="1">
            <a:off x="8070851" y="4722626"/>
            <a:ext cx="38526" cy="4049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7816924" y="4722626"/>
            <a:ext cx="292452" cy="4287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932862" y="1835942"/>
            <a:ext cx="488950" cy="669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429626" y="1953890"/>
            <a:ext cx="488950" cy="669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501192" y="2135988"/>
            <a:ext cx="48122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76414" y="2042630"/>
            <a:ext cx="52770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932862" y="4219731"/>
            <a:ext cx="488950" cy="669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487464" y="4330700"/>
            <a:ext cx="488950" cy="669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813800" y="4330699"/>
            <a:ext cx="488950" cy="669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849297" y="4465953"/>
            <a:ext cx="317102" cy="669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635052" y="4678714"/>
            <a:ext cx="82608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(C=CH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8959685" y="4970461"/>
            <a:ext cx="0" cy="2190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105180" y="4704124"/>
            <a:ext cx="6881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(CH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8357110" y="4955705"/>
            <a:ext cx="107441" cy="2310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765279" y="4465953"/>
            <a:ext cx="6881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(C=C)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7795254" y="4376738"/>
            <a:ext cx="0" cy="7746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447721" y="4105939"/>
            <a:ext cx="6881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(NH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886649" y="4423378"/>
            <a:ext cx="488950" cy="669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410821" y="4612147"/>
            <a:ext cx="6881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(C≡C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6802273" y="4862552"/>
            <a:ext cx="0" cy="3051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6918884" y="4970461"/>
            <a:ext cx="142092" cy="1975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964447" y="4753237"/>
            <a:ext cx="7321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(CCN)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240803" y="4537608"/>
            <a:ext cx="936625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5100529" y="4676475"/>
            <a:ext cx="68819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(CH)</a:t>
            </a: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5194931" y="4934946"/>
            <a:ext cx="208813" cy="1944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4916487" y="3747097"/>
            <a:ext cx="527051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4738604" y="3297343"/>
            <a:ext cx="527051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795055" y="3614824"/>
            <a:ext cx="527051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 rot="3002908">
            <a:off x="4918764" y="3914930"/>
            <a:ext cx="527051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4108342" y="3633362"/>
            <a:ext cx="527051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4011623" y="4062631"/>
            <a:ext cx="527051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494740" y="4346105"/>
            <a:ext cx="97872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2980325" y="5459121"/>
            <a:ext cx="6758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4000                             3000                            2000                             1000     700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174641" y="5798736"/>
            <a:ext cx="2379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Wavenumber (cm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8" name="TextBox 67"/>
          <p:cNvSpPr txBox="1"/>
          <p:nvPr/>
        </p:nvSpPr>
        <p:spPr>
          <a:xfrm rot="16200000">
            <a:off x="1351866" y="2860512"/>
            <a:ext cx="2379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Absorbance</a:t>
            </a:r>
          </a:p>
        </p:txBody>
      </p:sp>
      <p:cxnSp>
        <p:nvCxnSpPr>
          <p:cNvPr id="69" name="Straight Connector 68"/>
          <p:cNvCxnSpPr/>
          <p:nvPr/>
        </p:nvCxnSpPr>
        <p:spPr>
          <a:xfrm>
            <a:off x="5404410" y="4934946"/>
            <a:ext cx="82235" cy="2060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892377" y="2078368"/>
            <a:ext cx="488950" cy="669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7803294" y="2315222"/>
            <a:ext cx="65434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406617" y="1918961"/>
            <a:ext cx="488950" cy="669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7474176" y="2121663"/>
            <a:ext cx="48122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835821" y="2074406"/>
            <a:ext cx="488950" cy="669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6842846" y="2288851"/>
            <a:ext cx="52770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Rectangle 82"/>
          <p:cNvSpPr/>
          <p:nvPr/>
        </p:nvSpPr>
        <p:spPr>
          <a:xfrm rot="21099699">
            <a:off x="3952792" y="1709913"/>
            <a:ext cx="488950" cy="669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4168820" y="1342788"/>
            <a:ext cx="488950" cy="669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4736438" y="950098"/>
            <a:ext cx="488950" cy="669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 rot="20543326">
            <a:off x="4826605" y="1595989"/>
            <a:ext cx="488950" cy="7316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4654580" y="988444"/>
            <a:ext cx="52770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713709" y="1612039"/>
            <a:ext cx="48122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202030" y="1440544"/>
            <a:ext cx="5116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047169" y="1932987"/>
            <a:ext cx="48122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13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759752" y="707390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768369" y="1828827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768369" y="2958789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768369" y="3264205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0.6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768369" y="4176828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768867" y="5069237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83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87</Words>
  <Application>Microsoft Office PowerPoint</Application>
  <PresentationFormat>Widescreen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Andrew-AW</dc:creator>
  <cp:lastModifiedBy>Andrew-AW</cp:lastModifiedBy>
  <cp:revision>11</cp:revision>
  <dcterms:created xsi:type="dcterms:W3CDTF">2021-03-18T23:15:06Z</dcterms:created>
  <dcterms:modified xsi:type="dcterms:W3CDTF">2021-03-23T04:24:49Z</dcterms:modified>
</cp:coreProperties>
</file>