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5" r:id="rId2"/>
  </p:sldIdLst>
  <p:sldSz cx="32918400" cy="22860000"/>
  <p:notesSz cx="7102475" cy="9388475"/>
  <p:defaultTextStyle>
    <a:defPPr>
      <a:defRPr lang="en-US"/>
    </a:defPPr>
    <a:lvl1pPr marL="0" algn="l" defTabSz="2677363" rtl="0" eaLnBrk="1" latinLnBrk="0" hangingPunct="1">
      <a:defRPr sz="5270" kern="1200">
        <a:solidFill>
          <a:schemeClr val="tx1"/>
        </a:solidFill>
        <a:latin typeface="+mn-lt"/>
        <a:ea typeface="+mn-ea"/>
        <a:cs typeface="+mn-cs"/>
      </a:defRPr>
    </a:lvl1pPr>
    <a:lvl2pPr marL="1338682" algn="l" defTabSz="2677363" rtl="0" eaLnBrk="1" latinLnBrk="0" hangingPunct="1">
      <a:defRPr sz="5270" kern="1200">
        <a:solidFill>
          <a:schemeClr val="tx1"/>
        </a:solidFill>
        <a:latin typeface="+mn-lt"/>
        <a:ea typeface="+mn-ea"/>
        <a:cs typeface="+mn-cs"/>
      </a:defRPr>
    </a:lvl2pPr>
    <a:lvl3pPr marL="2677363" algn="l" defTabSz="2677363" rtl="0" eaLnBrk="1" latinLnBrk="0" hangingPunct="1">
      <a:defRPr sz="5270" kern="1200">
        <a:solidFill>
          <a:schemeClr val="tx1"/>
        </a:solidFill>
        <a:latin typeface="+mn-lt"/>
        <a:ea typeface="+mn-ea"/>
        <a:cs typeface="+mn-cs"/>
      </a:defRPr>
    </a:lvl3pPr>
    <a:lvl4pPr marL="4016045" algn="l" defTabSz="2677363" rtl="0" eaLnBrk="1" latinLnBrk="0" hangingPunct="1">
      <a:defRPr sz="5270" kern="1200">
        <a:solidFill>
          <a:schemeClr val="tx1"/>
        </a:solidFill>
        <a:latin typeface="+mn-lt"/>
        <a:ea typeface="+mn-ea"/>
        <a:cs typeface="+mn-cs"/>
      </a:defRPr>
    </a:lvl4pPr>
    <a:lvl5pPr marL="5354726" algn="l" defTabSz="2677363" rtl="0" eaLnBrk="1" latinLnBrk="0" hangingPunct="1">
      <a:defRPr sz="5270" kern="1200">
        <a:solidFill>
          <a:schemeClr val="tx1"/>
        </a:solidFill>
        <a:latin typeface="+mn-lt"/>
        <a:ea typeface="+mn-ea"/>
        <a:cs typeface="+mn-cs"/>
      </a:defRPr>
    </a:lvl5pPr>
    <a:lvl6pPr marL="6693408" algn="l" defTabSz="2677363" rtl="0" eaLnBrk="1" latinLnBrk="0" hangingPunct="1">
      <a:defRPr sz="5270" kern="1200">
        <a:solidFill>
          <a:schemeClr val="tx1"/>
        </a:solidFill>
        <a:latin typeface="+mn-lt"/>
        <a:ea typeface="+mn-ea"/>
        <a:cs typeface="+mn-cs"/>
      </a:defRPr>
    </a:lvl6pPr>
    <a:lvl7pPr marL="8032090" algn="l" defTabSz="2677363" rtl="0" eaLnBrk="1" latinLnBrk="0" hangingPunct="1">
      <a:defRPr sz="5270" kern="1200">
        <a:solidFill>
          <a:schemeClr val="tx1"/>
        </a:solidFill>
        <a:latin typeface="+mn-lt"/>
        <a:ea typeface="+mn-ea"/>
        <a:cs typeface="+mn-cs"/>
      </a:defRPr>
    </a:lvl7pPr>
    <a:lvl8pPr marL="9370771" algn="l" defTabSz="2677363" rtl="0" eaLnBrk="1" latinLnBrk="0" hangingPunct="1">
      <a:defRPr sz="5270" kern="1200">
        <a:solidFill>
          <a:schemeClr val="tx1"/>
        </a:solidFill>
        <a:latin typeface="+mn-lt"/>
        <a:ea typeface="+mn-ea"/>
        <a:cs typeface="+mn-cs"/>
      </a:defRPr>
    </a:lvl8pPr>
    <a:lvl9pPr marL="10709453" algn="l" defTabSz="2677363" rtl="0" eaLnBrk="1" latinLnBrk="0" hangingPunct="1">
      <a:defRPr sz="527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792" autoAdjust="0"/>
    <p:restoredTop sz="94660"/>
  </p:normalViewPr>
  <p:slideViewPr>
    <p:cSldViewPr snapToGrid="0">
      <p:cViewPr varScale="1">
        <p:scale>
          <a:sx n="25" d="100"/>
          <a:sy n="25" d="100"/>
        </p:scale>
        <p:origin x="231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0" y="3741210"/>
            <a:ext cx="27980640" cy="7958667"/>
          </a:xfrm>
        </p:spPr>
        <p:txBody>
          <a:bodyPr anchor="b"/>
          <a:lstStyle>
            <a:lvl1pPr algn="ctr">
              <a:defRPr sz="20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12006793"/>
            <a:ext cx="24688800" cy="5519207"/>
          </a:xfrm>
        </p:spPr>
        <p:txBody>
          <a:bodyPr/>
          <a:lstStyle>
            <a:lvl1pPr marL="0" indent="0" algn="ctr">
              <a:buNone/>
              <a:defRPr sz="8000"/>
            </a:lvl1pPr>
            <a:lvl2pPr marL="1523985" indent="0" algn="ctr">
              <a:buNone/>
              <a:defRPr sz="6667"/>
            </a:lvl2pPr>
            <a:lvl3pPr marL="3047970" indent="0" algn="ctr">
              <a:buNone/>
              <a:defRPr sz="6000"/>
            </a:lvl3pPr>
            <a:lvl4pPr marL="4571954" indent="0" algn="ctr">
              <a:buNone/>
              <a:defRPr sz="5333"/>
            </a:lvl4pPr>
            <a:lvl5pPr marL="6095939" indent="0" algn="ctr">
              <a:buNone/>
              <a:defRPr sz="5333"/>
            </a:lvl5pPr>
            <a:lvl6pPr marL="7619924" indent="0" algn="ctr">
              <a:buNone/>
              <a:defRPr sz="5333"/>
            </a:lvl6pPr>
            <a:lvl7pPr marL="9143909" indent="0" algn="ctr">
              <a:buNone/>
              <a:defRPr sz="5333"/>
            </a:lvl7pPr>
            <a:lvl8pPr marL="10667893" indent="0" algn="ctr">
              <a:buNone/>
              <a:defRPr sz="5333"/>
            </a:lvl8pPr>
            <a:lvl9pPr marL="12191878" indent="0" algn="ctr">
              <a:buNone/>
              <a:defRPr sz="5333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4AE68-3252-48C6-A0E5-D414A80C6595}" type="datetimeFigureOut">
              <a:rPr lang="en-US" smtClean="0"/>
              <a:t>7/4/2021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C343B-D672-43BE-8CB7-9F99F7D04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006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4AE68-3252-48C6-A0E5-D414A80C6595}" type="datetimeFigureOut">
              <a:rPr lang="en-US" smtClean="0"/>
              <a:t>7/4/2021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C343B-D672-43BE-8CB7-9F99F7D04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031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557232" y="1217084"/>
            <a:ext cx="7098030" cy="1937279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63142" y="1217084"/>
            <a:ext cx="20882610" cy="19372793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4AE68-3252-48C6-A0E5-D414A80C6595}" type="datetimeFigureOut">
              <a:rPr lang="en-US" smtClean="0"/>
              <a:t>7/4/2021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C343B-D672-43BE-8CB7-9F99F7D04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946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4AE68-3252-48C6-A0E5-D414A80C6595}" type="datetimeFigureOut">
              <a:rPr lang="en-US" smtClean="0"/>
              <a:t>7/4/2021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C343B-D672-43BE-8CB7-9F99F7D04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063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5997" y="5699132"/>
            <a:ext cx="28392120" cy="9509123"/>
          </a:xfrm>
        </p:spPr>
        <p:txBody>
          <a:bodyPr anchor="b"/>
          <a:lstStyle>
            <a:lvl1pPr>
              <a:defRPr sz="20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45997" y="15298215"/>
            <a:ext cx="28392120" cy="5000623"/>
          </a:xfrm>
        </p:spPr>
        <p:txBody>
          <a:bodyPr/>
          <a:lstStyle>
            <a:lvl1pPr marL="0" indent="0">
              <a:buNone/>
              <a:defRPr sz="8000">
                <a:solidFill>
                  <a:schemeClr val="tx1"/>
                </a:solidFill>
              </a:defRPr>
            </a:lvl1pPr>
            <a:lvl2pPr marL="1523985" indent="0">
              <a:buNone/>
              <a:defRPr sz="6667">
                <a:solidFill>
                  <a:schemeClr val="tx1">
                    <a:tint val="75000"/>
                  </a:schemeClr>
                </a:solidFill>
              </a:defRPr>
            </a:lvl2pPr>
            <a:lvl3pPr marL="3047970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3pPr>
            <a:lvl4pPr marL="4571954" indent="0">
              <a:buNone/>
              <a:defRPr sz="5333">
                <a:solidFill>
                  <a:schemeClr val="tx1">
                    <a:tint val="75000"/>
                  </a:schemeClr>
                </a:solidFill>
              </a:defRPr>
            </a:lvl4pPr>
            <a:lvl5pPr marL="6095939" indent="0">
              <a:buNone/>
              <a:defRPr sz="5333">
                <a:solidFill>
                  <a:schemeClr val="tx1">
                    <a:tint val="75000"/>
                  </a:schemeClr>
                </a:solidFill>
              </a:defRPr>
            </a:lvl5pPr>
            <a:lvl6pPr marL="7619924" indent="0">
              <a:buNone/>
              <a:defRPr sz="5333">
                <a:solidFill>
                  <a:schemeClr val="tx1">
                    <a:tint val="75000"/>
                  </a:schemeClr>
                </a:solidFill>
              </a:defRPr>
            </a:lvl6pPr>
            <a:lvl7pPr marL="9143909" indent="0">
              <a:buNone/>
              <a:defRPr sz="5333">
                <a:solidFill>
                  <a:schemeClr val="tx1">
                    <a:tint val="75000"/>
                  </a:schemeClr>
                </a:solidFill>
              </a:defRPr>
            </a:lvl7pPr>
            <a:lvl8pPr marL="10667893" indent="0">
              <a:buNone/>
              <a:defRPr sz="5333">
                <a:solidFill>
                  <a:schemeClr val="tx1">
                    <a:tint val="75000"/>
                  </a:schemeClr>
                </a:solidFill>
              </a:defRPr>
            </a:lvl8pPr>
            <a:lvl9pPr marL="12191878" indent="0">
              <a:buNone/>
              <a:defRPr sz="5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4AE68-3252-48C6-A0E5-D414A80C6595}" type="datetimeFigureOut">
              <a:rPr lang="en-US" smtClean="0"/>
              <a:t>7/4/2021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C343B-D672-43BE-8CB7-9F99F7D04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639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63140" y="6085417"/>
            <a:ext cx="13990320" cy="145044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664940" y="6085417"/>
            <a:ext cx="13990320" cy="145044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4AE68-3252-48C6-A0E5-D414A80C6595}" type="datetimeFigureOut">
              <a:rPr lang="en-US" smtClean="0"/>
              <a:t>7/4/2021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C343B-D672-43BE-8CB7-9F99F7D04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515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1217089"/>
            <a:ext cx="28392120" cy="441854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7431" y="5603877"/>
            <a:ext cx="13926024" cy="2746373"/>
          </a:xfrm>
        </p:spPr>
        <p:txBody>
          <a:bodyPr anchor="b"/>
          <a:lstStyle>
            <a:lvl1pPr marL="0" indent="0">
              <a:buNone/>
              <a:defRPr sz="8000" b="1"/>
            </a:lvl1pPr>
            <a:lvl2pPr marL="1523985" indent="0">
              <a:buNone/>
              <a:defRPr sz="6667" b="1"/>
            </a:lvl2pPr>
            <a:lvl3pPr marL="3047970" indent="0">
              <a:buNone/>
              <a:defRPr sz="6000" b="1"/>
            </a:lvl3pPr>
            <a:lvl4pPr marL="4571954" indent="0">
              <a:buNone/>
              <a:defRPr sz="5333" b="1"/>
            </a:lvl4pPr>
            <a:lvl5pPr marL="6095939" indent="0">
              <a:buNone/>
              <a:defRPr sz="5333" b="1"/>
            </a:lvl5pPr>
            <a:lvl6pPr marL="7619924" indent="0">
              <a:buNone/>
              <a:defRPr sz="5333" b="1"/>
            </a:lvl6pPr>
            <a:lvl7pPr marL="9143909" indent="0">
              <a:buNone/>
              <a:defRPr sz="5333" b="1"/>
            </a:lvl7pPr>
            <a:lvl8pPr marL="10667893" indent="0">
              <a:buNone/>
              <a:defRPr sz="5333" b="1"/>
            </a:lvl8pPr>
            <a:lvl9pPr marL="12191878" indent="0">
              <a:buNone/>
              <a:defRPr sz="533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67431" y="8350250"/>
            <a:ext cx="13926024" cy="122819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664942" y="5603877"/>
            <a:ext cx="13994608" cy="2746373"/>
          </a:xfrm>
        </p:spPr>
        <p:txBody>
          <a:bodyPr anchor="b"/>
          <a:lstStyle>
            <a:lvl1pPr marL="0" indent="0">
              <a:buNone/>
              <a:defRPr sz="8000" b="1"/>
            </a:lvl1pPr>
            <a:lvl2pPr marL="1523985" indent="0">
              <a:buNone/>
              <a:defRPr sz="6667" b="1"/>
            </a:lvl2pPr>
            <a:lvl3pPr marL="3047970" indent="0">
              <a:buNone/>
              <a:defRPr sz="6000" b="1"/>
            </a:lvl3pPr>
            <a:lvl4pPr marL="4571954" indent="0">
              <a:buNone/>
              <a:defRPr sz="5333" b="1"/>
            </a:lvl4pPr>
            <a:lvl5pPr marL="6095939" indent="0">
              <a:buNone/>
              <a:defRPr sz="5333" b="1"/>
            </a:lvl5pPr>
            <a:lvl6pPr marL="7619924" indent="0">
              <a:buNone/>
              <a:defRPr sz="5333" b="1"/>
            </a:lvl6pPr>
            <a:lvl7pPr marL="9143909" indent="0">
              <a:buNone/>
              <a:defRPr sz="5333" b="1"/>
            </a:lvl7pPr>
            <a:lvl8pPr marL="10667893" indent="0">
              <a:buNone/>
              <a:defRPr sz="5333" b="1"/>
            </a:lvl8pPr>
            <a:lvl9pPr marL="12191878" indent="0">
              <a:buNone/>
              <a:defRPr sz="533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664942" y="8350250"/>
            <a:ext cx="13994608" cy="122819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4AE68-3252-48C6-A0E5-D414A80C6595}" type="datetimeFigureOut">
              <a:rPr lang="en-US" smtClean="0"/>
              <a:t>7/4/2021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C343B-D672-43BE-8CB7-9F99F7D04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202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4AE68-3252-48C6-A0E5-D414A80C6595}" type="datetimeFigureOut">
              <a:rPr lang="en-US" smtClean="0"/>
              <a:t>7/4/2021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C343B-D672-43BE-8CB7-9F99F7D04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758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4AE68-3252-48C6-A0E5-D414A80C6595}" type="datetimeFigureOut">
              <a:rPr lang="en-US" smtClean="0"/>
              <a:t>7/4/2021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C343B-D672-43BE-8CB7-9F99F7D04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797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1524000"/>
            <a:ext cx="10617041" cy="5334000"/>
          </a:xfrm>
        </p:spPr>
        <p:txBody>
          <a:bodyPr anchor="b"/>
          <a:lstStyle>
            <a:lvl1pPr>
              <a:defRPr sz="106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94608" y="3291422"/>
            <a:ext cx="16664940" cy="16245417"/>
          </a:xfrm>
        </p:spPr>
        <p:txBody>
          <a:bodyPr/>
          <a:lstStyle>
            <a:lvl1pPr>
              <a:defRPr sz="10667"/>
            </a:lvl1pPr>
            <a:lvl2pPr>
              <a:defRPr sz="9333"/>
            </a:lvl2pPr>
            <a:lvl3pPr>
              <a:defRPr sz="8000"/>
            </a:lvl3pPr>
            <a:lvl4pPr>
              <a:defRPr sz="6667"/>
            </a:lvl4pPr>
            <a:lvl5pPr>
              <a:defRPr sz="6667"/>
            </a:lvl5pPr>
            <a:lvl6pPr>
              <a:defRPr sz="6667"/>
            </a:lvl6pPr>
            <a:lvl7pPr>
              <a:defRPr sz="6667"/>
            </a:lvl7pPr>
            <a:lvl8pPr>
              <a:defRPr sz="6667"/>
            </a:lvl8pPr>
            <a:lvl9pPr>
              <a:defRPr sz="6667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6858000"/>
            <a:ext cx="10617041" cy="12705293"/>
          </a:xfrm>
        </p:spPr>
        <p:txBody>
          <a:bodyPr/>
          <a:lstStyle>
            <a:lvl1pPr marL="0" indent="0">
              <a:buNone/>
              <a:defRPr sz="5333"/>
            </a:lvl1pPr>
            <a:lvl2pPr marL="1523985" indent="0">
              <a:buNone/>
              <a:defRPr sz="4667"/>
            </a:lvl2pPr>
            <a:lvl3pPr marL="3047970" indent="0">
              <a:buNone/>
              <a:defRPr sz="4000"/>
            </a:lvl3pPr>
            <a:lvl4pPr marL="4571954" indent="0">
              <a:buNone/>
              <a:defRPr sz="3333"/>
            </a:lvl4pPr>
            <a:lvl5pPr marL="6095939" indent="0">
              <a:buNone/>
              <a:defRPr sz="3333"/>
            </a:lvl5pPr>
            <a:lvl6pPr marL="7619924" indent="0">
              <a:buNone/>
              <a:defRPr sz="3333"/>
            </a:lvl6pPr>
            <a:lvl7pPr marL="9143909" indent="0">
              <a:buNone/>
              <a:defRPr sz="3333"/>
            </a:lvl7pPr>
            <a:lvl8pPr marL="10667893" indent="0">
              <a:buNone/>
              <a:defRPr sz="3333"/>
            </a:lvl8pPr>
            <a:lvl9pPr marL="12191878" indent="0">
              <a:buNone/>
              <a:defRPr sz="3333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4AE68-3252-48C6-A0E5-D414A80C6595}" type="datetimeFigureOut">
              <a:rPr lang="en-US" smtClean="0"/>
              <a:t>7/4/2021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C343B-D672-43BE-8CB7-9F99F7D04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340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1524000"/>
            <a:ext cx="10617041" cy="5334000"/>
          </a:xfrm>
        </p:spPr>
        <p:txBody>
          <a:bodyPr anchor="b"/>
          <a:lstStyle>
            <a:lvl1pPr>
              <a:defRPr sz="106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94608" y="3291422"/>
            <a:ext cx="16664940" cy="16245417"/>
          </a:xfrm>
        </p:spPr>
        <p:txBody>
          <a:bodyPr anchor="t"/>
          <a:lstStyle>
            <a:lvl1pPr marL="0" indent="0">
              <a:buNone/>
              <a:defRPr sz="10667"/>
            </a:lvl1pPr>
            <a:lvl2pPr marL="1523985" indent="0">
              <a:buNone/>
              <a:defRPr sz="9333"/>
            </a:lvl2pPr>
            <a:lvl3pPr marL="3047970" indent="0">
              <a:buNone/>
              <a:defRPr sz="8000"/>
            </a:lvl3pPr>
            <a:lvl4pPr marL="4571954" indent="0">
              <a:buNone/>
              <a:defRPr sz="6667"/>
            </a:lvl4pPr>
            <a:lvl5pPr marL="6095939" indent="0">
              <a:buNone/>
              <a:defRPr sz="6667"/>
            </a:lvl5pPr>
            <a:lvl6pPr marL="7619924" indent="0">
              <a:buNone/>
              <a:defRPr sz="6667"/>
            </a:lvl6pPr>
            <a:lvl7pPr marL="9143909" indent="0">
              <a:buNone/>
              <a:defRPr sz="6667"/>
            </a:lvl7pPr>
            <a:lvl8pPr marL="10667893" indent="0">
              <a:buNone/>
              <a:defRPr sz="6667"/>
            </a:lvl8pPr>
            <a:lvl9pPr marL="12191878" indent="0">
              <a:buNone/>
              <a:defRPr sz="6667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6858000"/>
            <a:ext cx="10617041" cy="12705293"/>
          </a:xfrm>
        </p:spPr>
        <p:txBody>
          <a:bodyPr/>
          <a:lstStyle>
            <a:lvl1pPr marL="0" indent="0">
              <a:buNone/>
              <a:defRPr sz="5333"/>
            </a:lvl1pPr>
            <a:lvl2pPr marL="1523985" indent="0">
              <a:buNone/>
              <a:defRPr sz="4667"/>
            </a:lvl2pPr>
            <a:lvl3pPr marL="3047970" indent="0">
              <a:buNone/>
              <a:defRPr sz="4000"/>
            </a:lvl3pPr>
            <a:lvl4pPr marL="4571954" indent="0">
              <a:buNone/>
              <a:defRPr sz="3333"/>
            </a:lvl4pPr>
            <a:lvl5pPr marL="6095939" indent="0">
              <a:buNone/>
              <a:defRPr sz="3333"/>
            </a:lvl5pPr>
            <a:lvl6pPr marL="7619924" indent="0">
              <a:buNone/>
              <a:defRPr sz="3333"/>
            </a:lvl6pPr>
            <a:lvl7pPr marL="9143909" indent="0">
              <a:buNone/>
              <a:defRPr sz="3333"/>
            </a:lvl7pPr>
            <a:lvl8pPr marL="10667893" indent="0">
              <a:buNone/>
              <a:defRPr sz="3333"/>
            </a:lvl8pPr>
            <a:lvl9pPr marL="12191878" indent="0">
              <a:buNone/>
              <a:defRPr sz="3333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4AE68-3252-48C6-A0E5-D414A80C6595}" type="datetimeFigureOut">
              <a:rPr lang="en-US" smtClean="0"/>
              <a:t>7/4/2021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C343B-D672-43BE-8CB7-9F99F7D04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305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1217089"/>
            <a:ext cx="28392120" cy="44185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6085417"/>
            <a:ext cx="28392120" cy="14504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21187839"/>
            <a:ext cx="7406640" cy="12170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44AE68-3252-48C6-A0E5-D414A80C6595}" type="datetimeFigureOut">
              <a:rPr lang="en-US" smtClean="0"/>
              <a:t>7/4/2021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21187839"/>
            <a:ext cx="11109960" cy="12170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21187839"/>
            <a:ext cx="7406640" cy="12170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0C343B-D672-43BE-8CB7-9F99F7D04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118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3047970" rtl="0" eaLnBrk="1" latinLnBrk="0" hangingPunct="1">
        <a:lnSpc>
          <a:spcPct val="90000"/>
        </a:lnSpc>
        <a:spcBef>
          <a:spcPct val="0"/>
        </a:spcBef>
        <a:buNone/>
        <a:defRPr sz="14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61992" indent="-761992" algn="l" defTabSz="3047970" rtl="0" eaLnBrk="1" latinLnBrk="0" hangingPunct="1">
        <a:lnSpc>
          <a:spcPct val="90000"/>
        </a:lnSpc>
        <a:spcBef>
          <a:spcPts val="3333"/>
        </a:spcBef>
        <a:buFont typeface="Arial" panose="020B0604020202020204" pitchFamily="34" charset="0"/>
        <a:buChar char="•"/>
        <a:defRPr sz="9333" kern="1200">
          <a:solidFill>
            <a:schemeClr val="tx1"/>
          </a:solidFill>
          <a:latin typeface="+mn-lt"/>
          <a:ea typeface="+mn-ea"/>
          <a:cs typeface="+mn-cs"/>
        </a:defRPr>
      </a:lvl1pPr>
      <a:lvl2pPr marL="2285977" indent="-761992" algn="l" defTabSz="3047970" rtl="0" eaLnBrk="1" latinLnBrk="0" hangingPunct="1">
        <a:lnSpc>
          <a:spcPct val="90000"/>
        </a:lnSpc>
        <a:spcBef>
          <a:spcPts val="1667"/>
        </a:spcBef>
        <a:buFont typeface="Arial" panose="020B0604020202020204" pitchFamily="34" charset="0"/>
        <a:buChar char="•"/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3809962" indent="-761992" algn="l" defTabSz="3047970" rtl="0" eaLnBrk="1" latinLnBrk="0" hangingPunct="1">
        <a:lnSpc>
          <a:spcPct val="90000"/>
        </a:lnSpc>
        <a:spcBef>
          <a:spcPts val="1667"/>
        </a:spcBef>
        <a:buFont typeface="Arial" panose="020B0604020202020204" pitchFamily="34" charset="0"/>
        <a:buChar char="•"/>
        <a:defRPr sz="6667" kern="1200">
          <a:solidFill>
            <a:schemeClr val="tx1"/>
          </a:solidFill>
          <a:latin typeface="+mn-lt"/>
          <a:ea typeface="+mn-ea"/>
          <a:cs typeface="+mn-cs"/>
        </a:defRPr>
      </a:lvl3pPr>
      <a:lvl4pPr marL="5333947" indent="-761992" algn="l" defTabSz="3047970" rtl="0" eaLnBrk="1" latinLnBrk="0" hangingPunct="1">
        <a:lnSpc>
          <a:spcPct val="90000"/>
        </a:lnSpc>
        <a:spcBef>
          <a:spcPts val="1667"/>
        </a:spcBef>
        <a:buFont typeface="Arial" panose="020B0604020202020204" pitchFamily="34" charset="0"/>
        <a:buChar char="•"/>
        <a:defRPr sz="6000" kern="1200">
          <a:solidFill>
            <a:schemeClr val="tx1"/>
          </a:solidFill>
          <a:latin typeface="+mn-lt"/>
          <a:ea typeface="+mn-ea"/>
          <a:cs typeface="+mn-cs"/>
        </a:defRPr>
      </a:lvl4pPr>
      <a:lvl5pPr marL="6857931" indent="-761992" algn="l" defTabSz="3047970" rtl="0" eaLnBrk="1" latinLnBrk="0" hangingPunct="1">
        <a:lnSpc>
          <a:spcPct val="90000"/>
        </a:lnSpc>
        <a:spcBef>
          <a:spcPts val="1667"/>
        </a:spcBef>
        <a:buFont typeface="Arial" panose="020B0604020202020204" pitchFamily="34" charset="0"/>
        <a:buChar char="•"/>
        <a:defRPr sz="6000" kern="1200">
          <a:solidFill>
            <a:schemeClr val="tx1"/>
          </a:solidFill>
          <a:latin typeface="+mn-lt"/>
          <a:ea typeface="+mn-ea"/>
          <a:cs typeface="+mn-cs"/>
        </a:defRPr>
      </a:lvl5pPr>
      <a:lvl6pPr marL="8381916" indent="-761992" algn="l" defTabSz="3047970" rtl="0" eaLnBrk="1" latinLnBrk="0" hangingPunct="1">
        <a:lnSpc>
          <a:spcPct val="90000"/>
        </a:lnSpc>
        <a:spcBef>
          <a:spcPts val="1667"/>
        </a:spcBef>
        <a:buFont typeface="Arial" panose="020B0604020202020204" pitchFamily="34" charset="0"/>
        <a:buChar char="•"/>
        <a:defRPr sz="6000" kern="1200">
          <a:solidFill>
            <a:schemeClr val="tx1"/>
          </a:solidFill>
          <a:latin typeface="+mn-lt"/>
          <a:ea typeface="+mn-ea"/>
          <a:cs typeface="+mn-cs"/>
        </a:defRPr>
      </a:lvl6pPr>
      <a:lvl7pPr marL="9905901" indent="-761992" algn="l" defTabSz="3047970" rtl="0" eaLnBrk="1" latinLnBrk="0" hangingPunct="1">
        <a:lnSpc>
          <a:spcPct val="90000"/>
        </a:lnSpc>
        <a:spcBef>
          <a:spcPts val="1667"/>
        </a:spcBef>
        <a:buFont typeface="Arial" panose="020B0604020202020204" pitchFamily="34" charset="0"/>
        <a:buChar char="•"/>
        <a:defRPr sz="6000" kern="1200">
          <a:solidFill>
            <a:schemeClr val="tx1"/>
          </a:solidFill>
          <a:latin typeface="+mn-lt"/>
          <a:ea typeface="+mn-ea"/>
          <a:cs typeface="+mn-cs"/>
        </a:defRPr>
      </a:lvl7pPr>
      <a:lvl8pPr marL="11429886" indent="-761992" algn="l" defTabSz="3047970" rtl="0" eaLnBrk="1" latinLnBrk="0" hangingPunct="1">
        <a:lnSpc>
          <a:spcPct val="90000"/>
        </a:lnSpc>
        <a:spcBef>
          <a:spcPts val="1667"/>
        </a:spcBef>
        <a:buFont typeface="Arial" panose="020B0604020202020204" pitchFamily="34" charset="0"/>
        <a:buChar char="•"/>
        <a:defRPr sz="6000" kern="1200">
          <a:solidFill>
            <a:schemeClr val="tx1"/>
          </a:solidFill>
          <a:latin typeface="+mn-lt"/>
          <a:ea typeface="+mn-ea"/>
          <a:cs typeface="+mn-cs"/>
        </a:defRPr>
      </a:lvl8pPr>
      <a:lvl9pPr marL="12953870" indent="-761992" algn="l" defTabSz="3047970" rtl="0" eaLnBrk="1" latinLnBrk="0" hangingPunct="1">
        <a:lnSpc>
          <a:spcPct val="90000"/>
        </a:lnSpc>
        <a:spcBef>
          <a:spcPts val="1667"/>
        </a:spcBef>
        <a:buFont typeface="Arial" panose="020B0604020202020204" pitchFamily="34" charset="0"/>
        <a:buChar char="•"/>
        <a:defRPr sz="6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47970" rtl="0" eaLnBrk="1" latinLnBrk="0" hangingPunct="1">
        <a:defRPr sz="6000" kern="1200">
          <a:solidFill>
            <a:schemeClr val="tx1"/>
          </a:solidFill>
          <a:latin typeface="+mn-lt"/>
          <a:ea typeface="+mn-ea"/>
          <a:cs typeface="+mn-cs"/>
        </a:defRPr>
      </a:lvl1pPr>
      <a:lvl2pPr marL="1523985" algn="l" defTabSz="3047970" rtl="0" eaLnBrk="1" latinLnBrk="0" hangingPunct="1">
        <a:defRPr sz="6000" kern="1200">
          <a:solidFill>
            <a:schemeClr val="tx1"/>
          </a:solidFill>
          <a:latin typeface="+mn-lt"/>
          <a:ea typeface="+mn-ea"/>
          <a:cs typeface="+mn-cs"/>
        </a:defRPr>
      </a:lvl2pPr>
      <a:lvl3pPr marL="3047970" algn="l" defTabSz="3047970" rtl="0" eaLnBrk="1" latinLnBrk="0" hangingPunct="1">
        <a:defRPr sz="6000" kern="1200">
          <a:solidFill>
            <a:schemeClr val="tx1"/>
          </a:solidFill>
          <a:latin typeface="+mn-lt"/>
          <a:ea typeface="+mn-ea"/>
          <a:cs typeface="+mn-cs"/>
        </a:defRPr>
      </a:lvl3pPr>
      <a:lvl4pPr marL="4571954" algn="l" defTabSz="3047970" rtl="0" eaLnBrk="1" latinLnBrk="0" hangingPunct="1">
        <a:defRPr sz="6000" kern="1200">
          <a:solidFill>
            <a:schemeClr val="tx1"/>
          </a:solidFill>
          <a:latin typeface="+mn-lt"/>
          <a:ea typeface="+mn-ea"/>
          <a:cs typeface="+mn-cs"/>
        </a:defRPr>
      </a:lvl4pPr>
      <a:lvl5pPr marL="6095939" algn="l" defTabSz="3047970" rtl="0" eaLnBrk="1" latinLnBrk="0" hangingPunct="1">
        <a:defRPr sz="6000" kern="1200">
          <a:solidFill>
            <a:schemeClr val="tx1"/>
          </a:solidFill>
          <a:latin typeface="+mn-lt"/>
          <a:ea typeface="+mn-ea"/>
          <a:cs typeface="+mn-cs"/>
        </a:defRPr>
      </a:lvl5pPr>
      <a:lvl6pPr marL="7619924" algn="l" defTabSz="3047970" rtl="0" eaLnBrk="1" latinLnBrk="0" hangingPunct="1">
        <a:defRPr sz="6000" kern="1200">
          <a:solidFill>
            <a:schemeClr val="tx1"/>
          </a:solidFill>
          <a:latin typeface="+mn-lt"/>
          <a:ea typeface="+mn-ea"/>
          <a:cs typeface="+mn-cs"/>
        </a:defRPr>
      </a:lvl6pPr>
      <a:lvl7pPr marL="9143909" algn="l" defTabSz="3047970" rtl="0" eaLnBrk="1" latinLnBrk="0" hangingPunct="1">
        <a:defRPr sz="6000" kern="1200">
          <a:solidFill>
            <a:schemeClr val="tx1"/>
          </a:solidFill>
          <a:latin typeface="+mn-lt"/>
          <a:ea typeface="+mn-ea"/>
          <a:cs typeface="+mn-cs"/>
        </a:defRPr>
      </a:lvl7pPr>
      <a:lvl8pPr marL="10667893" algn="l" defTabSz="3047970" rtl="0" eaLnBrk="1" latinLnBrk="0" hangingPunct="1">
        <a:defRPr sz="6000" kern="1200">
          <a:solidFill>
            <a:schemeClr val="tx1"/>
          </a:solidFill>
          <a:latin typeface="+mn-lt"/>
          <a:ea typeface="+mn-ea"/>
          <a:cs typeface="+mn-cs"/>
        </a:defRPr>
      </a:lvl8pPr>
      <a:lvl9pPr marL="12191878" algn="l" defTabSz="3047970" rtl="0" eaLnBrk="1" latinLnBrk="0" hangingPunct="1">
        <a:defRPr sz="6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450" y="2549236"/>
            <a:ext cx="32400920" cy="1709048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304801" y="9858374"/>
            <a:ext cx="10939462" cy="1779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244454" y="10635483"/>
            <a:ext cx="6949338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dirty="0" smtClean="0">
                <a:latin typeface="Arial" panose="020B0604020202020204" pitchFamily="34" charset="0"/>
                <a:cs typeface="Arial" panose="020B0604020202020204" pitchFamily="34" charset="0"/>
              </a:rPr>
              <a:t>Mass-to-charge ratio (m/z)</a:t>
            </a:r>
            <a:endParaRPr lang="en-US" sz="4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 rot="18309989">
            <a:off x="10032008" y="6884772"/>
            <a:ext cx="6392000" cy="21048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1113127" y="8888556"/>
            <a:ext cx="797013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300" dirty="0" smtClean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lang="en-US" sz="4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568610" y="8147704"/>
            <a:ext cx="1103187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300" dirty="0" smtClean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en-US" sz="4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100293" y="7408296"/>
            <a:ext cx="1103187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300" dirty="0" smtClean="0">
                <a:latin typeface="Arial" panose="020B0604020202020204" pitchFamily="34" charset="0"/>
                <a:cs typeface="Arial" panose="020B0604020202020204" pitchFamily="34" charset="0"/>
              </a:rPr>
              <a:t>150</a:t>
            </a:r>
            <a:endParaRPr lang="en-US" sz="4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631976" y="6681588"/>
            <a:ext cx="1103187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300" dirty="0" smtClean="0"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  <a:endParaRPr lang="en-US" sz="4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142690" y="5955650"/>
            <a:ext cx="1103187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300" dirty="0" smtClean="0"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  <a:endParaRPr lang="en-US" sz="4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694229" y="5219367"/>
            <a:ext cx="1103187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300" dirty="0" smtClean="0"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  <a:endParaRPr lang="en-US" sz="4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18263109">
            <a:off x="12004712" y="7237691"/>
            <a:ext cx="4352602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dirty="0" smtClean="0">
                <a:latin typeface="Arial" panose="020B0604020202020204" pitchFamily="34" charset="0"/>
                <a:cs typeface="Arial" panose="020B0604020202020204" pitchFamily="34" charset="0"/>
              </a:rPr>
              <a:t>Temperature (K)</a:t>
            </a:r>
            <a:endParaRPr lang="en-US" sz="4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7766" t="50222" r="38175" b="48816"/>
          <a:stretch/>
        </p:blipFill>
        <p:spPr>
          <a:xfrm>
            <a:off x="811568" y="9858375"/>
            <a:ext cx="10445395" cy="174626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6593532" y="9809016"/>
            <a:ext cx="10939462" cy="1779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8533185" y="10586125"/>
            <a:ext cx="6949338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dirty="0" smtClean="0">
                <a:latin typeface="Arial" panose="020B0604020202020204" pitchFamily="34" charset="0"/>
                <a:cs typeface="Arial" panose="020B0604020202020204" pitchFamily="34" charset="0"/>
              </a:rPr>
              <a:t>Mass-to-charge ratio (m/z)</a:t>
            </a:r>
            <a:endParaRPr lang="en-US" sz="4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 rot="18309989">
            <a:off x="26320739" y="6835414"/>
            <a:ext cx="6392000" cy="21048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27401858" y="8839198"/>
            <a:ext cx="797013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300" dirty="0" smtClean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lang="en-US" sz="4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7857341" y="8098346"/>
            <a:ext cx="1103187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300" dirty="0" smtClean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en-US" sz="4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8389024" y="7358938"/>
            <a:ext cx="1103187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300" dirty="0" smtClean="0">
                <a:latin typeface="Arial" panose="020B0604020202020204" pitchFamily="34" charset="0"/>
                <a:cs typeface="Arial" panose="020B0604020202020204" pitchFamily="34" charset="0"/>
              </a:rPr>
              <a:t>150</a:t>
            </a:r>
            <a:endParaRPr lang="en-US" sz="4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920707" y="6632230"/>
            <a:ext cx="1103187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300" dirty="0" smtClean="0"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  <a:endParaRPr lang="en-US" sz="4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9431421" y="5906292"/>
            <a:ext cx="1103187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300" dirty="0" smtClean="0"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  <a:endParaRPr lang="en-US" sz="4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9982960" y="5170009"/>
            <a:ext cx="1103187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300" dirty="0" smtClean="0"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  <a:endParaRPr lang="en-US" sz="4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 rot="18263109">
            <a:off x="28293443" y="7188333"/>
            <a:ext cx="4352602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dirty="0" smtClean="0">
                <a:latin typeface="Arial" panose="020B0604020202020204" pitchFamily="34" charset="0"/>
                <a:cs typeface="Arial" panose="020B0604020202020204" pitchFamily="34" charset="0"/>
              </a:rPr>
              <a:t>Temperature (K)</a:t>
            </a:r>
            <a:endParaRPr lang="en-US" sz="4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3"/>
          <a:srcRect l="17766" t="50222" r="38175" b="48754"/>
          <a:stretch/>
        </p:blipFill>
        <p:spPr>
          <a:xfrm>
            <a:off x="17100299" y="9809017"/>
            <a:ext cx="10445395" cy="185884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317501" y="17929236"/>
            <a:ext cx="10939462" cy="1779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2257154" y="18706345"/>
            <a:ext cx="6949338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dirty="0" smtClean="0">
                <a:latin typeface="Arial" panose="020B0604020202020204" pitchFamily="34" charset="0"/>
                <a:cs typeface="Arial" panose="020B0604020202020204" pitchFamily="34" charset="0"/>
              </a:rPr>
              <a:t>Mass-to-charge ratio (m/z)</a:t>
            </a:r>
            <a:endParaRPr lang="en-US" sz="4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 rot="18309989">
            <a:off x="10044708" y="14955634"/>
            <a:ext cx="6392000" cy="21048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11125827" y="16959418"/>
            <a:ext cx="797013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300" dirty="0" smtClean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lang="en-US" sz="4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1581310" y="16218566"/>
            <a:ext cx="1103187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300" dirty="0" smtClean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en-US" sz="4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2112993" y="15479158"/>
            <a:ext cx="1103187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300" dirty="0" smtClean="0">
                <a:latin typeface="Arial" panose="020B0604020202020204" pitchFamily="34" charset="0"/>
                <a:cs typeface="Arial" panose="020B0604020202020204" pitchFamily="34" charset="0"/>
              </a:rPr>
              <a:t>150</a:t>
            </a:r>
            <a:endParaRPr lang="en-US" sz="4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2644676" y="14752450"/>
            <a:ext cx="1103187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300" dirty="0" smtClean="0"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  <a:endParaRPr lang="en-US" sz="4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3155390" y="14026512"/>
            <a:ext cx="1103187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300" dirty="0" smtClean="0"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  <a:endParaRPr lang="en-US" sz="4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3706929" y="13290229"/>
            <a:ext cx="1103187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300" dirty="0" smtClean="0"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  <a:endParaRPr lang="en-US" sz="4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 rot="18263109">
            <a:off x="12017412" y="15308553"/>
            <a:ext cx="4352602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dirty="0" smtClean="0">
                <a:latin typeface="Arial" panose="020B0604020202020204" pitchFamily="34" charset="0"/>
                <a:cs typeface="Arial" panose="020B0604020202020204" pitchFamily="34" charset="0"/>
              </a:rPr>
              <a:t>Temperature (K)</a:t>
            </a:r>
            <a:endParaRPr lang="en-US" sz="4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3"/>
          <a:srcRect l="17766" t="50222" r="38175" b="48782"/>
          <a:stretch/>
        </p:blipFill>
        <p:spPr>
          <a:xfrm>
            <a:off x="824268" y="17929237"/>
            <a:ext cx="10445395" cy="180964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>
          <a:xfrm>
            <a:off x="16442431" y="17964110"/>
            <a:ext cx="10939462" cy="1779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18382084" y="18741219"/>
            <a:ext cx="6949338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dirty="0" smtClean="0">
                <a:latin typeface="Arial" panose="020B0604020202020204" pitchFamily="34" charset="0"/>
                <a:cs typeface="Arial" panose="020B0604020202020204" pitchFamily="34" charset="0"/>
              </a:rPr>
              <a:t>Mass-to-charge ratio (m/z)</a:t>
            </a:r>
            <a:endParaRPr lang="en-US" sz="4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 rot="18309989">
            <a:off x="26169638" y="14990508"/>
            <a:ext cx="6392000" cy="21048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27250757" y="16994292"/>
            <a:ext cx="797013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300" dirty="0" smtClean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lang="en-US" sz="4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7706240" y="16253440"/>
            <a:ext cx="1103187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300" dirty="0" smtClean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en-US" sz="4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8237923" y="15514032"/>
            <a:ext cx="1103187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300" dirty="0" smtClean="0">
                <a:latin typeface="Arial" panose="020B0604020202020204" pitchFamily="34" charset="0"/>
                <a:cs typeface="Arial" panose="020B0604020202020204" pitchFamily="34" charset="0"/>
              </a:rPr>
              <a:t>150</a:t>
            </a:r>
            <a:endParaRPr lang="en-US" sz="4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8769606" y="14787324"/>
            <a:ext cx="1103187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300" dirty="0" smtClean="0"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  <a:endParaRPr lang="en-US" sz="4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9280320" y="14061386"/>
            <a:ext cx="1103187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300" dirty="0" smtClean="0"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  <a:endParaRPr lang="en-US" sz="4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9831859" y="13325103"/>
            <a:ext cx="1103187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300" dirty="0" smtClean="0"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  <a:endParaRPr lang="en-US" sz="4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 rot="18263109">
            <a:off x="28142342" y="15343427"/>
            <a:ext cx="4352602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dirty="0" smtClean="0">
                <a:latin typeface="Arial" panose="020B0604020202020204" pitchFamily="34" charset="0"/>
                <a:cs typeface="Arial" panose="020B0604020202020204" pitchFamily="34" charset="0"/>
              </a:rPr>
              <a:t>Temperature (K)</a:t>
            </a:r>
            <a:endParaRPr lang="en-US" sz="4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3"/>
          <a:srcRect l="17766" t="50222" r="38175" b="48764"/>
          <a:stretch/>
        </p:blipFill>
        <p:spPr>
          <a:xfrm>
            <a:off x="16949198" y="17964111"/>
            <a:ext cx="10445395" cy="18419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4327" y="9935857"/>
            <a:ext cx="10692351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300" dirty="0" smtClean="0">
                <a:latin typeface="Arial" panose="020B0604020202020204" pitchFamily="34" charset="0"/>
                <a:cs typeface="Arial" panose="020B0604020202020204" pitchFamily="34" charset="0"/>
              </a:rPr>
              <a:t>10   25      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300" dirty="0" smtClean="0">
                <a:latin typeface="Arial" panose="020B0604020202020204" pitchFamily="34" charset="0"/>
                <a:cs typeface="Arial" panose="020B0604020202020204" pitchFamily="34" charset="0"/>
              </a:rPr>
              <a:t>50       75       100     125     150</a:t>
            </a:r>
            <a:endParaRPr lang="en-US" sz="4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6770906" y="9881430"/>
            <a:ext cx="10692351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300" dirty="0" smtClean="0">
                <a:latin typeface="Arial" panose="020B0604020202020204" pitchFamily="34" charset="0"/>
                <a:cs typeface="Arial" panose="020B0604020202020204" pitchFamily="34" charset="0"/>
              </a:rPr>
              <a:t>10   25      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300" dirty="0" smtClean="0">
                <a:latin typeface="Arial" panose="020B0604020202020204" pitchFamily="34" charset="0"/>
                <a:cs typeface="Arial" panose="020B0604020202020204" pitchFamily="34" charset="0"/>
              </a:rPr>
              <a:t>50       75       100     125     150</a:t>
            </a:r>
            <a:endParaRPr lang="en-US" sz="4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33476" y="18074156"/>
            <a:ext cx="10692351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300" dirty="0" smtClean="0">
                <a:latin typeface="Arial" panose="020B0604020202020204" pitchFamily="34" charset="0"/>
                <a:cs typeface="Arial" panose="020B0604020202020204" pitchFamily="34" charset="0"/>
              </a:rPr>
              <a:t>10   25      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300" dirty="0" smtClean="0">
                <a:latin typeface="Arial" panose="020B0604020202020204" pitchFamily="34" charset="0"/>
                <a:cs typeface="Arial" panose="020B0604020202020204" pitchFamily="34" charset="0"/>
              </a:rPr>
              <a:t>50       75       100     125     150</a:t>
            </a:r>
            <a:endParaRPr lang="en-US" sz="4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6571930" y="18086404"/>
            <a:ext cx="10692351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300" dirty="0" smtClean="0">
                <a:latin typeface="Arial" panose="020B0604020202020204" pitchFamily="34" charset="0"/>
                <a:cs typeface="Arial" panose="020B0604020202020204" pitchFamily="34" charset="0"/>
              </a:rPr>
              <a:t>10   25      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300" dirty="0" smtClean="0">
                <a:latin typeface="Arial" panose="020B0604020202020204" pitchFamily="34" charset="0"/>
                <a:cs typeface="Arial" panose="020B0604020202020204" pitchFamily="34" charset="0"/>
              </a:rPr>
              <a:t>50       75       100     125     150</a:t>
            </a:r>
            <a:endParaRPr lang="en-US" sz="4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9919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4303</TotalTime>
  <Words>88</Words>
  <Application>Microsoft Office PowerPoint</Application>
  <PresentationFormat>Custom</PresentationFormat>
  <Paragraphs>36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Andrew-AW</dc:creator>
  <cp:lastModifiedBy>Andrew-AW</cp:lastModifiedBy>
  <cp:revision>74</cp:revision>
  <cp:lastPrinted>2021-01-23T03:17:30Z</cp:lastPrinted>
  <dcterms:created xsi:type="dcterms:W3CDTF">2021-01-21T22:22:04Z</dcterms:created>
  <dcterms:modified xsi:type="dcterms:W3CDTF">2021-07-05T02:11:15Z</dcterms:modified>
</cp:coreProperties>
</file>