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 showGuides="1">
      <p:cViewPr>
        <p:scale>
          <a:sx n="98" d="100"/>
          <a:sy n="98" d="100"/>
        </p:scale>
        <p:origin x="48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64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6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935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6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7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19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9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3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9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2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6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9482A-D09E-42CB-A5ED-F28C3807C08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94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339EAC89-0E8F-4611-9BD6-693EDE78D7C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17" y="0"/>
            <a:ext cx="4674118" cy="6913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3"/>
          <a:stretch>
            <a:fillRect/>
          </a:stretch>
        </p:blipFill>
        <p:spPr>
          <a:xfrm>
            <a:off x="4792543" y="3989044"/>
            <a:ext cx="1051304" cy="944558"/>
          </a:xfrm>
          <a:prstGeom prst="rect">
            <a:avLst/>
          </a:prstGeom>
        </p:spPr>
      </p:pic>
      <p:cxnSp>
        <p:nvCxnSpPr>
          <p:cNvPr id="6" name="Straight Connector 5"/>
          <p:cNvCxnSpPr>
            <a:cxnSpLocks/>
          </p:cNvCxnSpPr>
          <p:nvPr/>
        </p:nvCxnSpPr>
        <p:spPr>
          <a:xfrm>
            <a:off x="2910869" y="1615840"/>
            <a:ext cx="0" cy="14764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80266" y="1615840"/>
            <a:ext cx="0" cy="166254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15125" y="1368909"/>
            <a:ext cx="69272" cy="390144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563687" y="1144385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/>
          <p:nvPr/>
        </p:nvPicPr>
        <p:blipFill rotWithShape="1">
          <a:blip r:embed="rId4"/>
          <a:srcRect t="37100"/>
          <a:stretch/>
        </p:blipFill>
        <p:spPr bwMode="auto">
          <a:xfrm>
            <a:off x="4903801" y="997525"/>
            <a:ext cx="896678" cy="3879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4553989" y="2252749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/>
          <p:nvPr/>
        </p:nvPicPr>
        <p:blipFill rotWithShape="1">
          <a:blip r:embed="rId5"/>
          <a:srcRect b="23880"/>
          <a:stretch/>
        </p:blipFill>
        <p:spPr bwMode="auto">
          <a:xfrm>
            <a:off x="4894811" y="2018448"/>
            <a:ext cx="1203944" cy="4073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674806" y="972025"/>
            <a:ext cx="847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(NO)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21218" y="2068083"/>
            <a:ext cx="1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553989" y="3429000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/>
          <p:nvPr/>
        </p:nvPicPr>
        <p:blipFill>
          <a:blip r:embed="rId6"/>
          <a:stretch>
            <a:fillRect/>
          </a:stretch>
        </p:blipFill>
        <p:spPr>
          <a:xfrm>
            <a:off x="4935391" y="3092335"/>
            <a:ext cx="989506" cy="6733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965477" y="3185885"/>
            <a:ext cx="1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(NO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563687" y="4412673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554682" y="4228117"/>
            <a:ext cx="1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94020" y="4228117"/>
            <a:ext cx="54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</a:p>
        </p:txBody>
      </p:sp>
      <p:pic>
        <p:nvPicPr>
          <p:cNvPr id="24" name="Picture 23"/>
          <p:cNvPicPr/>
          <p:nvPr/>
        </p:nvPicPr>
        <p:blipFill>
          <a:blip r:embed="rId7"/>
          <a:stretch>
            <a:fillRect/>
          </a:stretch>
        </p:blipFill>
        <p:spPr>
          <a:xfrm>
            <a:off x="6975982" y="4004468"/>
            <a:ext cx="1007188" cy="5984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921059" y="4134410"/>
            <a:ext cx="1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O)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553989" y="5579225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/>
          <p:nvPr/>
        </p:nvPicPr>
        <p:blipFill>
          <a:blip r:embed="rId8"/>
          <a:stretch>
            <a:fillRect/>
          </a:stretch>
        </p:blipFill>
        <p:spPr>
          <a:xfrm>
            <a:off x="4970575" y="5270349"/>
            <a:ext cx="1243042" cy="63390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6098754" y="5409948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(CH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O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795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/>
          <p:nvPr/>
        </p:nvPicPr>
        <p:blipFill rotWithShape="1">
          <a:blip r:embed="rId2"/>
          <a:srcRect l="13918"/>
          <a:stretch/>
        </p:blipFill>
        <p:spPr bwMode="auto">
          <a:xfrm>
            <a:off x="4745991" y="4980210"/>
            <a:ext cx="1238426" cy="9526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" r="5871"/>
          <a:stretch/>
        </p:blipFill>
        <p:spPr bwMode="auto">
          <a:xfrm>
            <a:off x="4820462" y="2701841"/>
            <a:ext cx="1174346" cy="10849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498777" y="1061700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4839599" y="407764"/>
            <a:ext cx="931026" cy="9725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70625" y="724782"/>
            <a:ext cx="960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9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79640" y="2037061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4839599" y="1590707"/>
            <a:ext cx="868680" cy="92849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770624" y="1907725"/>
            <a:ext cx="960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498777" y="3286741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778243" y="3090669"/>
            <a:ext cx="960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9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479640" y="4328603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/>
          <p:nvPr/>
        </p:nvPicPr>
        <p:blipFill>
          <a:blip r:embed="rId6"/>
          <a:stretch>
            <a:fillRect/>
          </a:stretch>
        </p:blipFill>
        <p:spPr>
          <a:xfrm>
            <a:off x="4888090" y="3844485"/>
            <a:ext cx="1018308" cy="97994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881459" y="4175599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O)</a:t>
            </a:r>
            <a:endParaRPr lang="en-US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479885" y="5528406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858105" y="5232249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4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4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O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71CB2E4-F15E-4F73-9F18-4FDADA83866B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21" y="-63098"/>
            <a:ext cx="4525314" cy="67801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9947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1439</TotalTime>
  <Words>34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301</dc:creator>
  <cp:lastModifiedBy>santosh singh</cp:lastModifiedBy>
  <cp:revision>6</cp:revision>
  <dcterms:created xsi:type="dcterms:W3CDTF">2019-05-30T20:30:42Z</dcterms:created>
  <dcterms:modified xsi:type="dcterms:W3CDTF">2019-06-02T02:04:42Z</dcterms:modified>
</cp:coreProperties>
</file>