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15" autoAdjust="0"/>
    <p:restoredTop sz="94660"/>
  </p:normalViewPr>
  <p:slideViewPr>
    <p:cSldViewPr snapToGrid="0" showGuides="1">
      <p:cViewPr varScale="1">
        <p:scale>
          <a:sx n="115" d="100"/>
          <a:sy n="115" d="100"/>
        </p:scale>
        <p:origin x="660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9482A-D09E-42CB-A5ED-F28C3807C08F}" type="datetimeFigureOut">
              <a:rPr lang="en-US" smtClean="0"/>
              <a:t>5/30/2019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5B25E-F7BF-4002-8768-172281E3CB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3640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9482A-D09E-42CB-A5ED-F28C3807C08F}" type="datetimeFigureOut">
              <a:rPr lang="en-US" smtClean="0"/>
              <a:t>5/30/2019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5B25E-F7BF-4002-8768-172281E3CB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6666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9482A-D09E-42CB-A5ED-F28C3807C08F}" type="datetimeFigureOut">
              <a:rPr lang="en-US" smtClean="0"/>
              <a:t>5/30/2019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5B25E-F7BF-4002-8768-172281E3CB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59353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9482A-D09E-42CB-A5ED-F28C3807C08F}" type="datetimeFigureOut">
              <a:rPr lang="en-US" smtClean="0"/>
              <a:t>5/30/2019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5B25E-F7BF-4002-8768-172281E3CB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18647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9482A-D09E-42CB-A5ED-F28C3807C08F}" type="datetimeFigureOut">
              <a:rPr lang="en-US" smtClean="0"/>
              <a:t>5/30/2019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5B25E-F7BF-4002-8768-172281E3CB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271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9482A-D09E-42CB-A5ED-F28C3807C08F}" type="datetimeFigureOut">
              <a:rPr lang="en-US" smtClean="0"/>
              <a:t>5/30/2019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5B25E-F7BF-4002-8768-172281E3CB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4190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9482A-D09E-42CB-A5ED-F28C3807C08F}" type="datetimeFigureOut">
              <a:rPr lang="en-US" smtClean="0"/>
              <a:t>5/30/2019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5B25E-F7BF-4002-8768-172281E3CB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697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9482A-D09E-42CB-A5ED-F28C3807C08F}" type="datetimeFigureOut">
              <a:rPr lang="en-US" smtClean="0"/>
              <a:t>5/30/2019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5B25E-F7BF-4002-8768-172281E3CB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3303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9482A-D09E-42CB-A5ED-F28C3807C08F}" type="datetimeFigureOut">
              <a:rPr lang="en-US" smtClean="0"/>
              <a:t>5/30/2019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5B25E-F7BF-4002-8768-172281E3CB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5940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9482A-D09E-42CB-A5ED-F28C3807C08F}" type="datetimeFigureOut">
              <a:rPr lang="en-US" smtClean="0"/>
              <a:t>5/30/2019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5B25E-F7BF-4002-8768-172281E3CB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50263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9482A-D09E-42CB-A5ED-F28C3807C08F}" type="datetimeFigureOut">
              <a:rPr lang="en-US" smtClean="0"/>
              <a:t>5/30/2019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5B25E-F7BF-4002-8768-172281E3CB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9673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89482A-D09E-42CB-A5ED-F28C3807C08F}" type="datetimeFigureOut">
              <a:rPr lang="en-US" smtClean="0"/>
              <a:t>5/30/2019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25B25E-F7BF-4002-8768-172281E3CB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694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/>
          <p:nvPr/>
        </p:nvPicPr>
        <p:blipFill>
          <a:blip r:embed="rId2"/>
          <a:stretch>
            <a:fillRect/>
          </a:stretch>
        </p:blipFill>
        <p:spPr>
          <a:xfrm>
            <a:off x="4792543" y="3989044"/>
            <a:ext cx="1051304" cy="94455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7254" y="307731"/>
            <a:ext cx="4458956" cy="6242538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2901142" y="1354975"/>
            <a:ext cx="0" cy="1662545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3194858" y="1291244"/>
            <a:ext cx="0" cy="1662545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3555077" y="1144385"/>
            <a:ext cx="69272" cy="3901440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4563687" y="1144385"/>
            <a:ext cx="340822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/>
          <p:nvPr/>
        </p:nvPicPr>
        <p:blipFill rotWithShape="1">
          <a:blip r:embed="rId4"/>
          <a:srcRect t="37100"/>
          <a:stretch/>
        </p:blipFill>
        <p:spPr bwMode="auto">
          <a:xfrm>
            <a:off x="4903801" y="997525"/>
            <a:ext cx="896678" cy="38793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13" name="Straight Arrow Connector 12"/>
          <p:cNvCxnSpPr/>
          <p:nvPr/>
        </p:nvCxnSpPr>
        <p:spPr>
          <a:xfrm>
            <a:off x="4553989" y="2252749"/>
            <a:ext cx="340822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/>
          <p:nvPr/>
        </p:nvPicPr>
        <p:blipFill rotWithShape="1">
          <a:blip r:embed="rId5"/>
          <a:srcRect b="23880"/>
          <a:stretch/>
        </p:blipFill>
        <p:spPr bwMode="auto">
          <a:xfrm>
            <a:off x="4894811" y="2018448"/>
            <a:ext cx="1203944" cy="40732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5674806" y="972025"/>
            <a:ext cx="8478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(NO)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021218" y="2068083"/>
            <a:ext cx="10881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(CH</a:t>
            </a:r>
            <a:r>
              <a:rPr lang="en-US" sz="16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16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4553989" y="3429000"/>
            <a:ext cx="340822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/>
          <p:nvPr/>
        </p:nvPicPr>
        <p:blipFill>
          <a:blip r:embed="rId6"/>
          <a:stretch>
            <a:fillRect/>
          </a:stretch>
        </p:blipFill>
        <p:spPr>
          <a:xfrm>
            <a:off x="4935391" y="3092335"/>
            <a:ext cx="989506" cy="67333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5965477" y="3185885"/>
            <a:ext cx="10881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(NO</a:t>
            </a:r>
            <a:r>
              <a:rPr lang="en-US" sz="16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4563687" y="4412673"/>
            <a:ext cx="340822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5554682" y="4228117"/>
            <a:ext cx="10881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(C</a:t>
            </a:r>
            <a:r>
              <a:rPr lang="en-US" sz="16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sz="16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16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494020" y="4228117"/>
            <a:ext cx="5403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4" name="Picture 23"/>
          <p:cNvPicPr/>
          <p:nvPr/>
        </p:nvPicPr>
        <p:blipFill>
          <a:blip r:embed="rId7"/>
          <a:stretch>
            <a:fillRect/>
          </a:stretch>
        </p:blipFill>
        <p:spPr>
          <a:xfrm>
            <a:off x="6975982" y="4004468"/>
            <a:ext cx="1007188" cy="598438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7921059" y="4134410"/>
            <a:ext cx="10881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(CH</a:t>
            </a:r>
            <a:r>
              <a:rPr lang="en-US" sz="16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16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O)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4553989" y="5579225"/>
            <a:ext cx="340822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Picture 28"/>
          <p:cNvPicPr/>
          <p:nvPr/>
        </p:nvPicPr>
        <p:blipFill>
          <a:blip r:embed="rId8"/>
          <a:stretch>
            <a:fillRect/>
          </a:stretch>
        </p:blipFill>
        <p:spPr>
          <a:xfrm>
            <a:off x="4970575" y="5270349"/>
            <a:ext cx="1243042" cy="633902"/>
          </a:xfrm>
          <a:prstGeom prst="rect">
            <a:avLst/>
          </a:prstGeom>
        </p:spPr>
      </p:pic>
      <p:sp>
        <p:nvSpPr>
          <p:cNvPr id="30" name="Rectangle 29"/>
          <p:cNvSpPr/>
          <p:nvPr/>
        </p:nvSpPr>
        <p:spPr>
          <a:xfrm>
            <a:off x="6098754" y="5409948"/>
            <a:ext cx="110799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latin typeface="Times New Roman" panose="02020603050405020304" pitchFamily="18" charset="0"/>
                <a:ea typeface="DengXian" panose="02010600030101010101" pitchFamily="2" charset="-122"/>
              </a:rPr>
              <a:t>(CH</a:t>
            </a:r>
            <a:r>
              <a:rPr lang="en-US" sz="1600" baseline="-25000" dirty="0" smtClean="0">
                <a:latin typeface="Times New Roman" panose="02020603050405020304" pitchFamily="18" charset="0"/>
                <a:ea typeface="DengXian" panose="02010600030101010101" pitchFamily="2" charset="-122"/>
              </a:rPr>
              <a:t>2</a:t>
            </a:r>
            <a:r>
              <a:rPr lang="en-US" sz="1600" dirty="0" smtClean="0">
                <a:latin typeface="Times New Roman" panose="02020603050405020304" pitchFamily="18" charset="0"/>
                <a:ea typeface="DengXian" panose="02010600030101010101" pitchFamily="2" charset="-122"/>
              </a:rPr>
              <a:t>N</a:t>
            </a:r>
            <a:r>
              <a:rPr lang="en-US" sz="1600" baseline="-25000" dirty="0" smtClean="0">
                <a:latin typeface="Times New Roman" panose="02020603050405020304" pitchFamily="18" charset="0"/>
                <a:ea typeface="DengXian" panose="02010600030101010101" pitchFamily="2" charset="-122"/>
              </a:rPr>
              <a:t>2</a:t>
            </a:r>
            <a:r>
              <a:rPr lang="en-US" sz="1600" dirty="0" smtClean="0">
                <a:latin typeface="Times New Roman" panose="02020603050405020304" pitchFamily="18" charset="0"/>
                <a:ea typeface="DengXian" panose="02010600030101010101" pitchFamily="2" charset="-122"/>
              </a:rPr>
              <a:t>O</a:t>
            </a:r>
            <a:r>
              <a:rPr lang="en-US" sz="1600" baseline="-25000" dirty="0" smtClean="0">
                <a:latin typeface="Times New Roman" panose="02020603050405020304" pitchFamily="18" charset="0"/>
                <a:ea typeface="DengXian" panose="02010600030101010101" pitchFamily="2" charset="-122"/>
              </a:rPr>
              <a:t>2</a:t>
            </a:r>
            <a:r>
              <a:rPr lang="en-US" sz="1600" dirty="0" smtClean="0">
                <a:latin typeface="Times New Roman" panose="02020603050405020304" pitchFamily="18" charset="0"/>
                <a:ea typeface="DengXian" panose="02010600030101010101" pitchFamily="2" charset="-122"/>
              </a:rPr>
              <a:t>)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6279553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330" y="154301"/>
            <a:ext cx="4621010" cy="6430250"/>
          </a:xfrm>
          <a:prstGeom prst="rect">
            <a:avLst/>
          </a:prstGeom>
        </p:spPr>
      </p:pic>
      <p:pic>
        <p:nvPicPr>
          <p:cNvPr id="21" name="Picture 20"/>
          <p:cNvPicPr/>
          <p:nvPr/>
        </p:nvPicPr>
        <p:blipFill rotWithShape="1">
          <a:blip r:embed="rId3"/>
          <a:srcRect l="13918"/>
          <a:stretch/>
        </p:blipFill>
        <p:spPr bwMode="auto">
          <a:xfrm>
            <a:off x="4906497" y="5062895"/>
            <a:ext cx="1238426" cy="95269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4" name="Picture 13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94" r="5871"/>
          <a:stretch/>
        </p:blipFill>
        <p:spPr bwMode="auto">
          <a:xfrm>
            <a:off x="4980968" y="2784526"/>
            <a:ext cx="1174346" cy="108493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>
            <a:off x="4659283" y="1144385"/>
            <a:ext cx="340822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/>
          <p:cNvPicPr/>
          <p:nvPr/>
        </p:nvPicPr>
        <p:blipFill>
          <a:blip r:embed="rId5"/>
          <a:stretch>
            <a:fillRect/>
          </a:stretch>
        </p:blipFill>
        <p:spPr>
          <a:xfrm>
            <a:off x="5000105" y="490449"/>
            <a:ext cx="931026" cy="97259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931131" y="807467"/>
            <a:ext cx="96051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latin typeface="Times New Roman" panose="02020603050405020304" pitchFamily="18" charset="0"/>
                <a:ea typeface="DengXian" panose="02010600030101010101" pitchFamily="2" charset="-122"/>
              </a:rPr>
              <a:t>(C</a:t>
            </a:r>
            <a:r>
              <a:rPr lang="en-US" sz="1600" baseline="-25000" dirty="0" smtClean="0">
                <a:latin typeface="Times New Roman" panose="02020603050405020304" pitchFamily="18" charset="0"/>
                <a:ea typeface="DengXian" panose="02010600030101010101" pitchFamily="2" charset="-122"/>
              </a:rPr>
              <a:t>2</a:t>
            </a:r>
            <a:r>
              <a:rPr lang="en-US" sz="1600" dirty="0" smtClean="0">
                <a:latin typeface="Times New Roman" panose="02020603050405020304" pitchFamily="18" charset="0"/>
                <a:ea typeface="DengXian" panose="02010600030101010101" pitchFamily="2" charset="-122"/>
              </a:rPr>
              <a:t>H</a:t>
            </a:r>
            <a:r>
              <a:rPr lang="en-US" sz="1600" baseline="-25000" dirty="0" smtClean="0">
                <a:latin typeface="Times New Roman" panose="02020603050405020304" pitchFamily="18" charset="0"/>
                <a:ea typeface="DengXian" panose="02010600030101010101" pitchFamily="2" charset="-122"/>
              </a:rPr>
              <a:t>9</a:t>
            </a:r>
            <a:r>
              <a:rPr lang="en-US" sz="1600" dirty="0" smtClean="0">
                <a:latin typeface="Times New Roman" panose="02020603050405020304" pitchFamily="18" charset="0"/>
                <a:ea typeface="DengXian" panose="02010600030101010101" pitchFamily="2" charset="-122"/>
              </a:rPr>
              <a:t>N</a:t>
            </a:r>
            <a:r>
              <a:rPr lang="en-US" sz="1600" baseline="-25000" dirty="0" smtClean="0">
                <a:latin typeface="Times New Roman" panose="02020603050405020304" pitchFamily="18" charset="0"/>
                <a:ea typeface="DengXian" panose="02010600030101010101" pitchFamily="2" charset="-122"/>
              </a:rPr>
              <a:t>3</a:t>
            </a:r>
            <a:r>
              <a:rPr lang="en-US" sz="1600" dirty="0" smtClean="0">
                <a:latin typeface="Times New Roman" panose="02020603050405020304" pitchFamily="18" charset="0"/>
                <a:ea typeface="DengXian" panose="02010600030101010101" pitchFamily="2" charset="-122"/>
              </a:rPr>
              <a:t>)</a:t>
            </a:r>
            <a:endParaRPr lang="en-US" sz="1600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4640146" y="2119746"/>
            <a:ext cx="340822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/>
          <p:nvPr/>
        </p:nvPicPr>
        <p:blipFill>
          <a:blip r:embed="rId6"/>
          <a:stretch>
            <a:fillRect/>
          </a:stretch>
        </p:blipFill>
        <p:spPr>
          <a:xfrm>
            <a:off x="5000105" y="1673392"/>
            <a:ext cx="868680" cy="928492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5931130" y="1990410"/>
            <a:ext cx="96051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latin typeface="Times New Roman" panose="02020603050405020304" pitchFamily="18" charset="0"/>
                <a:ea typeface="DengXian" panose="02010600030101010101" pitchFamily="2" charset="-122"/>
              </a:rPr>
              <a:t>(C</a:t>
            </a:r>
            <a:r>
              <a:rPr lang="en-US" sz="1600" baseline="-25000" dirty="0" smtClean="0">
                <a:latin typeface="Times New Roman" panose="02020603050405020304" pitchFamily="18" charset="0"/>
                <a:ea typeface="DengXian" panose="02010600030101010101" pitchFamily="2" charset="-122"/>
              </a:rPr>
              <a:t>3</a:t>
            </a:r>
            <a:r>
              <a:rPr lang="en-US" sz="1600" dirty="0" smtClean="0">
                <a:latin typeface="Times New Roman" panose="02020603050405020304" pitchFamily="18" charset="0"/>
                <a:ea typeface="DengXian" panose="02010600030101010101" pitchFamily="2" charset="-122"/>
              </a:rPr>
              <a:t>H</a:t>
            </a:r>
            <a:r>
              <a:rPr lang="en-US" sz="1600" baseline="-25000" dirty="0">
                <a:latin typeface="Times New Roman" panose="02020603050405020304" pitchFamily="18" charset="0"/>
                <a:ea typeface="DengXian" panose="02010600030101010101" pitchFamily="2" charset="-122"/>
              </a:rPr>
              <a:t>3</a:t>
            </a:r>
            <a:r>
              <a:rPr lang="en-US" sz="1600" dirty="0" smtClean="0">
                <a:latin typeface="Times New Roman" panose="02020603050405020304" pitchFamily="18" charset="0"/>
                <a:ea typeface="DengXian" panose="02010600030101010101" pitchFamily="2" charset="-122"/>
              </a:rPr>
              <a:t>N</a:t>
            </a:r>
            <a:r>
              <a:rPr lang="en-US" sz="1600" baseline="-25000" dirty="0" smtClean="0">
                <a:latin typeface="Times New Roman" panose="02020603050405020304" pitchFamily="18" charset="0"/>
                <a:ea typeface="DengXian" panose="02010600030101010101" pitchFamily="2" charset="-122"/>
              </a:rPr>
              <a:t>3</a:t>
            </a:r>
            <a:r>
              <a:rPr lang="en-US" sz="1600" dirty="0" smtClean="0">
                <a:latin typeface="Times New Roman" panose="02020603050405020304" pitchFamily="18" charset="0"/>
                <a:ea typeface="DengXian" panose="02010600030101010101" pitchFamily="2" charset="-122"/>
              </a:rPr>
              <a:t>)</a:t>
            </a:r>
            <a:endParaRPr lang="en-US" sz="1600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4659283" y="3369426"/>
            <a:ext cx="340822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5938749" y="3173354"/>
            <a:ext cx="96051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latin typeface="Times New Roman" panose="02020603050405020304" pitchFamily="18" charset="0"/>
                <a:ea typeface="DengXian" panose="02010600030101010101" pitchFamily="2" charset="-122"/>
              </a:rPr>
              <a:t>(C</a:t>
            </a:r>
            <a:r>
              <a:rPr lang="en-US" sz="1600" baseline="-25000" dirty="0" smtClean="0">
                <a:latin typeface="Times New Roman" panose="02020603050405020304" pitchFamily="18" charset="0"/>
                <a:ea typeface="DengXian" panose="02010600030101010101" pitchFamily="2" charset="-122"/>
              </a:rPr>
              <a:t>3</a:t>
            </a:r>
            <a:r>
              <a:rPr lang="en-US" sz="1600" dirty="0" smtClean="0">
                <a:latin typeface="Times New Roman" panose="02020603050405020304" pitchFamily="18" charset="0"/>
                <a:ea typeface="DengXian" panose="02010600030101010101" pitchFamily="2" charset="-122"/>
              </a:rPr>
              <a:t>H</a:t>
            </a:r>
            <a:r>
              <a:rPr lang="en-US" sz="1600" baseline="-25000" dirty="0" smtClean="0">
                <a:latin typeface="Times New Roman" panose="02020603050405020304" pitchFamily="18" charset="0"/>
                <a:ea typeface="DengXian" panose="02010600030101010101" pitchFamily="2" charset="-122"/>
              </a:rPr>
              <a:t>9</a:t>
            </a:r>
            <a:r>
              <a:rPr lang="en-US" sz="1600" dirty="0" smtClean="0">
                <a:latin typeface="Times New Roman" panose="02020603050405020304" pitchFamily="18" charset="0"/>
                <a:ea typeface="DengXian" panose="02010600030101010101" pitchFamily="2" charset="-122"/>
              </a:rPr>
              <a:t>N</a:t>
            </a:r>
            <a:r>
              <a:rPr lang="en-US" sz="1600" baseline="-25000" dirty="0" smtClean="0">
                <a:latin typeface="Times New Roman" panose="02020603050405020304" pitchFamily="18" charset="0"/>
                <a:ea typeface="DengXian" panose="02010600030101010101" pitchFamily="2" charset="-122"/>
              </a:rPr>
              <a:t>3</a:t>
            </a:r>
            <a:r>
              <a:rPr lang="en-US" sz="1600" dirty="0" smtClean="0">
                <a:latin typeface="Times New Roman" panose="02020603050405020304" pitchFamily="18" charset="0"/>
                <a:ea typeface="DengXian" panose="02010600030101010101" pitchFamily="2" charset="-122"/>
              </a:rPr>
              <a:t>)</a:t>
            </a:r>
            <a:endParaRPr lang="en-US" sz="1600" dirty="0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4640146" y="4411288"/>
            <a:ext cx="340822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/>
          <p:cNvPicPr/>
          <p:nvPr/>
        </p:nvPicPr>
        <p:blipFill>
          <a:blip r:embed="rId7"/>
          <a:stretch>
            <a:fillRect/>
          </a:stretch>
        </p:blipFill>
        <p:spPr>
          <a:xfrm>
            <a:off x="5048596" y="3927170"/>
            <a:ext cx="1018308" cy="979942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6041965" y="4258284"/>
            <a:ext cx="110799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latin typeface="Times New Roman" panose="02020603050405020304" pitchFamily="18" charset="0"/>
                <a:ea typeface="DengXian" panose="02010600030101010101" pitchFamily="2" charset="-122"/>
              </a:rPr>
              <a:t>(C</a:t>
            </a:r>
            <a:r>
              <a:rPr lang="en-US" sz="1600" baseline="-25000" dirty="0" smtClean="0">
                <a:latin typeface="Times New Roman" panose="02020603050405020304" pitchFamily="18" charset="0"/>
                <a:ea typeface="DengXian" panose="02010600030101010101" pitchFamily="2" charset="-122"/>
              </a:rPr>
              <a:t>3</a:t>
            </a:r>
            <a:r>
              <a:rPr lang="en-US" sz="1600" dirty="0" smtClean="0">
                <a:latin typeface="Times New Roman" panose="02020603050405020304" pitchFamily="18" charset="0"/>
                <a:ea typeface="DengXian" panose="02010600030101010101" pitchFamily="2" charset="-122"/>
              </a:rPr>
              <a:t>H</a:t>
            </a:r>
            <a:r>
              <a:rPr lang="en-US" sz="1600" baseline="-25000" dirty="0" smtClean="0">
                <a:latin typeface="Times New Roman" panose="02020603050405020304" pitchFamily="18" charset="0"/>
                <a:ea typeface="DengXian" panose="02010600030101010101" pitchFamily="2" charset="-122"/>
              </a:rPr>
              <a:t>3</a:t>
            </a:r>
            <a:r>
              <a:rPr lang="en-US" sz="1600" dirty="0" smtClean="0">
                <a:latin typeface="Times New Roman" panose="02020603050405020304" pitchFamily="18" charset="0"/>
                <a:ea typeface="DengXian" panose="02010600030101010101" pitchFamily="2" charset="-122"/>
              </a:rPr>
              <a:t>N</a:t>
            </a:r>
            <a:r>
              <a:rPr lang="en-US" sz="1600" baseline="-25000" dirty="0" smtClean="0">
                <a:latin typeface="Times New Roman" panose="02020603050405020304" pitchFamily="18" charset="0"/>
                <a:ea typeface="DengXian" panose="02010600030101010101" pitchFamily="2" charset="-122"/>
              </a:rPr>
              <a:t>3</a:t>
            </a:r>
            <a:r>
              <a:rPr lang="en-US" sz="1600" dirty="0" smtClean="0">
                <a:latin typeface="Times New Roman" panose="02020603050405020304" pitchFamily="18" charset="0"/>
                <a:ea typeface="DengXian" panose="02010600030101010101" pitchFamily="2" charset="-122"/>
              </a:rPr>
              <a:t>O)</a:t>
            </a:r>
            <a:endParaRPr lang="en-US" sz="1600" dirty="0"/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4640391" y="5611091"/>
            <a:ext cx="340822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6018611" y="5314934"/>
            <a:ext cx="121058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latin typeface="Times New Roman" panose="02020603050405020304" pitchFamily="18" charset="0"/>
                <a:ea typeface="DengXian" panose="02010600030101010101" pitchFamily="2" charset="-122"/>
              </a:rPr>
              <a:t>(C</a:t>
            </a:r>
            <a:r>
              <a:rPr lang="en-US" sz="1600" baseline="-25000" dirty="0" smtClean="0">
                <a:latin typeface="Times New Roman" panose="02020603050405020304" pitchFamily="18" charset="0"/>
                <a:ea typeface="DengXian" panose="02010600030101010101" pitchFamily="2" charset="-122"/>
              </a:rPr>
              <a:t>3</a:t>
            </a:r>
            <a:r>
              <a:rPr lang="en-US" sz="1600" dirty="0" smtClean="0">
                <a:latin typeface="Times New Roman" panose="02020603050405020304" pitchFamily="18" charset="0"/>
                <a:ea typeface="DengXian" panose="02010600030101010101" pitchFamily="2" charset="-122"/>
              </a:rPr>
              <a:t>H</a:t>
            </a:r>
            <a:r>
              <a:rPr lang="en-US" sz="1600" baseline="-25000" dirty="0" smtClean="0">
                <a:latin typeface="Times New Roman" panose="02020603050405020304" pitchFamily="18" charset="0"/>
                <a:ea typeface="DengXian" panose="02010600030101010101" pitchFamily="2" charset="-122"/>
              </a:rPr>
              <a:t>4</a:t>
            </a:r>
            <a:r>
              <a:rPr lang="en-US" sz="1600" dirty="0" smtClean="0">
                <a:latin typeface="Times New Roman" panose="02020603050405020304" pitchFamily="18" charset="0"/>
                <a:ea typeface="DengXian" panose="02010600030101010101" pitchFamily="2" charset="-122"/>
              </a:rPr>
              <a:t>N</a:t>
            </a:r>
            <a:r>
              <a:rPr lang="en-US" sz="1600" baseline="-25000" dirty="0" smtClean="0">
                <a:latin typeface="Times New Roman" panose="02020603050405020304" pitchFamily="18" charset="0"/>
                <a:ea typeface="DengXian" panose="02010600030101010101" pitchFamily="2" charset="-122"/>
              </a:rPr>
              <a:t>4</a:t>
            </a:r>
            <a:r>
              <a:rPr lang="en-US" sz="1600" dirty="0" smtClean="0">
                <a:latin typeface="Times New Roman" panose="02020603050405020304" pitchFamily="18" charset="0"/>
                <a:ea typeface="DengXian" panose="02010600030101010101" pitchFamily="2" charset="-122"/>
              </a:rPr>
              <a:t>O</a:t>
            </a:r>
            <a:r>
              <a:rPr lang="en-US" sz="1600" baseline="-25000" dirty="0" smtClean="0">
                <a:latin typeface="Times New Roman" panose="02020603050405020304" pitchFamily="18" charset="0"/>
                <a:ea typeface="DengXian" panose="02010600030101010101" pitchFamily="2" charset="-122"/>
              </a:rPr>
              <a:t>2</a:t>
            </a:r>
            <a:r>
              <a:rPr lang="en-US" sz="1600" dirty="0" smtClean="0">
                <a:latin typeface="Times New Roman" panose="02020603050405020304" pitchFamily="18" charset="0"/>
                <a:ea typeface="DengXian" panose="02010600030101010101" pitchFamily="2" charset="-122"/>
              </a:rPr>
              <a:t>)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3799474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124</TotalTime>
  <Words>34</Words>
  <Application>Microsoft Office PowerPoint</Application>
  <PresentationFormat>On-screen Show (4:3)</PresentationFormat>
  <Paragraphs>12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DengXian</vt:lpstr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301</dc:creator>
  <cp:lastModifiedBy>301</cp:lastModifiedBy>
  <cp:revision>5</cp:revision>
  <dcterms:created xsi:type="dcterms:W3CDTF">2019-05-30T20:30:42Z</dcterms:created>
  <dcterms:modified xsi:type="dcterms:W3CDTF">2019-05-30T22:35:01Z</dcterms:modified>
</cp:coreProperties>
</file>