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F5BA-77CB-40FA-AFA3-0D551B3907C0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6DC7-CDF3-4107-8E09-2F2034BA8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98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F5BA-77CB-40FA-AFA3-0D551B3907C0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6DC7-CDF3-4107-8E09-2F2034BA8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49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F5BA-77CB-40FA-AFA3-0D551B3907C0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6DC7-CDF3-4107-8E09-2F2034BA8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9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F5BA-77CB-40FA-AFA3-0D551B3907C0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6DC7-CDF3-4107-8E09-2F2034BA8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53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F5BA-77CB-40FA-AFA3-0D551B3907C0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6DC7-CDF3-4107-8E09-2F2034BA8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38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F5BA-77CB-40FA-AFA3-0D551B3907C0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6DC7-CDF3-4107-8E09-2F2034BA8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6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F5BA-77CB-40FA-AFA3-0D551B3907C0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6DC7-CDF3-4107-8E09-2F2034BA8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17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F5BA-77CB-40FA-AFA3-0D551B3907C0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6DC7-CDF3-4107-8E09-2F2034BA8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43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F5BA-77CB-40FA-AFA3-0D551B3907C0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6DC7-CDF3-4107-8E09-2F2034BA8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60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F5BA-77CB-40FA-AFA3-0D551B3907C0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6DC7-CDF3-4107-8E09-2F2034BA8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5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EF5BA-77CB-40FA-AFA3-0D551B3907C0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26DC7-CDF3-4107-8E09-2F2034BA8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58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EF5BA-77CB-40FA-AFA3-0D551B3907C0}" type="datetimeFigureOut">
              <a:rPr lang="en-US" smtClean="0"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26DC7-CDF3-4107-8E09-2F2034BA8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71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emf"/><Relationship Id="rId26" Type="http://schemas.openxmlformats.org/officeDocument/2006/relationships/image" Target="../media/image12.e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.emf"/><Relationship Id="rId20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4.e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Relationship Id="rId2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7958909"/>
              </p:ext>
            </p:extLst>
          </p:nvPr>
        </p:nvGraphicFramePr>
        <p:xfrm>
          <a:off x="2667000" y="304800"/>
          <a:ext cx="766674" cy="495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CS ChemDraw Drawing" r:id="rId3" imgW="1179499" imgH="761700" progId="ChemDraw.Document.6.0">
                  <p:embed/>
                </p:oleObj>
              </mc:Choice>
              <mc:Fallback>
                <p:oleObj name="CS ChemDraw Drawing" r:id="rId3" imgW="1179499" imgH="76170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67000" y="304800"/>
                        <a:ext cx="766674" cy="4951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1981200" y="533400"/>
            <a:ext cx="6096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81200" y="914400"/>
            <a:ext cx="6096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0752944"/>
              </p:ext>
            </p:extLst>
          </p:nvPr>
        </p:nvGraphicFramePr>
        <p:xfrm>
          <a:off x="1138326" y="2209800"/>
          <a:ext cx="766674" cy="495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CS ChemDraw Drawing" r:id="rId5" imgW="1179499" imgH="761700" progId="ChemDraw.Document.6.0">
                  <p:embed/>
                </p:oleObj>
              </mc:Choice>
              <mc:Fallback>
                <p:oleObj name="CS ChemDraw Drawing" r:id="rId5" imgW="1179499" imgH="761700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8326" y="2209800"/>
                        <a:ext cx="766674" cy="4951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379964"/>
              </p:ext>
            </p:extLst>
          </p:nvPr>
        </p:nvGraphicFramePr>
        <p:xfrm>
          <a:off x="2281326" y="2171895"/>
          <a:ext cx="766674" cy="495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CS ChemDraw Drawing" r:id="rId7" imgW="1179499" imgH="761700" progId="ChemDraw.Document.6.0">
                  <p:embed/>
                </p:oleObj>
              </mc:Choice>
              <mc:Fallback>
                <p:oleObj name="CS ChemDraw Drawing" r:id="rId7" imgW="1179499" imgH="761700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1326" y="2171895"/>
                        <a:ext cx="766674" cy="4951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5006259"/>
              </p:ext>
            </p:extLst>
          </p:nvPr>
        </p:nvGraphicFramePr>
        <p:xfrm>
          <a:off x="1143000" y="3162495"/>
          <a:ext cx="766674" cy="495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" name="CS ChemDraw Drawing" r:id="rId9" imgW="1179499" imgH="761700" progId="ChemDraw.Document.6.0">
                  <p:embed/>
                </p:oleObj>
              </mc:Choice>
              <mc:Fallback>
                <p:oleObj name="CS ChemDraw Drawing" r:id="rId9" imgW="1179499" imgH="761700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162495"/>
                        <a:ext cx="766674" cy="4951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909718" y="22098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905000" y="31358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905000" y="4038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048000" y="2362200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048000" y="3352800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048000" y="4267200"/>
            <a:ext cx="4572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1909223"/>
              </p:ext>
            </p:extLst>
          </p:nvPr>
        </p:nvGraphicFramePr>
        <p:xfrm>
          <a:off x="3581400" y="2057400"/>
          <a:ext cx="1159751" cy="71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" name="CS ChemDraw Drawing" r:id="rId11" imgW="1784233" imgH="1103059" progId="ChemDraw.Document.6.0">
                  <p:embed/>
                </p:oleObj>
              </mc:Choice>
              <mc:Fallback>
                <p:oleObj name="CS ChemDraw Drawing" r:id="rId11" imgW="1784233" imgH="1103059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581400" y="2057400"/>
                        <a:ext cx="1159751" cy="716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614277"/>
              </p:ext>
            </p:extLst>
          </p:nvPr>
        </p:nvGraphicFramePr>
        <p:xfrm>
          <a:off x="2322032" y="3048000"/>
          <a:ext cx="725968" cy="469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" name="CS ChemDraw Drawing" r:id="rId13" imgW="1116874" imgH="722016" progId="ChemDraw.Document.6.0">
                  <p:embed/>
                </p:oleObj>
              </mc:Choice>
              <mc:Fallback>
                <p:oleObj name="CS ChemDraw Drawing" r:id="rId13" imgW="1116874" imgH="722016" progId="ChemDraw.Document.6.0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2032" y="3048000"/>
                        <a:ext cx="725968" cy="4693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6015727"/>
              </p:ext>
            </p:extLst>
          </p:nvPr>
        </p:nvGraphicFramePr>
        <p:xfrm>
          <a:off x="3581400" y="3854260"/>
          <a:ext cx="1159751" cy="717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" name="CS ChemDraw Drawing" r:id="rId15" imgW="1784233" imgH="1104215" progId="ChemDraw.Document.6.0">
                  <p:embed/>
                </p:oleObj>
              </mc:Choice>
              <mc:Fallback>
                <p:oleObj name="CS ChemDraw Drawing" r:id="rId15" imgW="1784233" imgH="1104215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581400" y="3854260"/>
                        <a:ext cx="1159751" cy="7177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7991270"/>
              </p:ext>
            </p:extLst>
          </p:nvPr>
        </p:nvGraphicFramePr>
        <p:xfrm>
          <a:off x="3581400" y="2968296"/>
          <a:ext cx="978446" cy="841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" name="CS ChemDraw Drawing" r:id="rId17" imgW="1505302" imgH="1294929" progId="ChemDraw.Document.6.0">
                  <p:embed/>
                </p:oleObj>
              </mc:Choice>
              <mc:Fallback>
                <p:oleObj name="CS ChemDraw Drawing" r:id="rId17" imgW="1505302" imgH="1294929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581400" y="2968296"/>
                        <a:ext cx="978446" cy="8417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Box 56"/>
          <p:cNvSpPr txBox="1"/>
          <p:nvPr/>
        </p:nvSpPr>
        <p:spPr>
          <a:xfrm>
            <a:off x="3474720" y="304800"/>
            <a:ext cx="22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</a:t>
            </a:r>
            <a:endParaRPr lang="en-US" sz="1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3474720" y="11430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</a:t>
            </a:r>
            <a:endParaRPr lang="en-US" sz="1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1295400" y="18288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</a:t>
            </a:r>
            <a:endParaRPr lang="en-US" sz="14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2514600" y="18288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</a:t>
            </a:r>
            <a:endParaRPr lang="en-US" sz="1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4143562" y="18288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3</a:t>
            </a:r>
            <a:endParaRPr lang="en-US" sz="1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4143562" y="289262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4</a:t>
            </a:r>
            <a:endParaRPr lang="en-US" sz="1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4143562" y="38100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5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295400" y="28194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</a:t>
            </a:r>
            <a:endParaRPr lang="en-US" sz="1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2514600" y="28194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</a:t>
            </a:r>
            <a:endParaRPr lang="en-US" sz="1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1295400" y="37338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</a:t>
            </a:r>
            <a:endParaRPr lang="en-US" sz="14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2514600" y="38100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</a:t>
            </a:r>
            <a:endParaRPr lang="en-US" sz="1400" b="1" dirty="0"/>
          </a:p>
        </p:txBody>
      </p:sp>
      <p:graphicFrame>
        <p:nvGraphicFramePr>
          <p:cNvPr id="72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0115435"/>
              </p:ext>
            </p:extLst>
          </p:nvPr>
        </p:nvGraphicFramePr>
        <p:xfrm>
          <a:off x="1143000" y="533400"/>
          <a:ext cx="733710" cy="71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CS ChemDraw Drawing" r:id="rId19" imgW="1128785" imgH="1101518" progId="ChemDraw.Document.6.0">
                  <p:embed/>
                </p:oleObj>
              </mc:Choice>
              <mc:Fallback>
                <p:oleObj name="CS ChemDraw Drawing" r:id="rId19" imgW="1128785" imgH="110151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143000" y="533400"/>
                        <a:ext cx="733710" cy="715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6080274"/>
              </p:ext>
            </p:extLst>
          </p:nvPr>
        </p:nvGraphicFramePr>
        <p:xfrm>
          <a:off x="2667000" y="990600"/>
          <a:ext cx="725968" cy="469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" name="CS ChemDraw Drawing" r:id="rId21" imgW="1116874" imgH="722016" progId="ChemDraw.Document.6.0">
                  <p:embed/>
                </p:oleObj>
              </mc:Choice>
              <mc:Fallback>
                <p:oleObj name="CS ChemDraw Drawing" r:id="rId21" imgW="1116874" imgH="72201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667000" y="990600"/>
                        <a:ext cx="725968" cy="4693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248058"/>
              </p:ext>
            </p:extLst>
          </p:nvPr>
        </p:nvGraphicFramePr>
        <p:xfrm>
          <a:off x="1143000" y="3962400"/>
          <a:ext cx="725968" cy="469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CS ChemDraw Drawing" r:id="rId23" imgW="1116874" imgH="722016" progId="ChemDraw.Document.6.0">
                  <p:embed/>
                </p:oleObj>
              </mc:Choice>
              <mc:Fallback>
                <p:oleObj name="CS ChemDraw Drawing" r:id="rId23" imgW="1116874" imgH="72201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143000" y="3962400"/>
                        <a:ext cx="725968" cy="4693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0968779"/>
              </p:ext>
            </p:extLst>
          </p:nvPr>
        </p:nvGraphicFramePr>
        <p:xfrm>
          <a:off x="2245832" y="3962400"/>
          <a:ext cx="725968" cy="469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" name="CS ChemDraw Drawing" r:id="rId25" imgW="1116874" imgH="722016" progId="ChemDraw.Document.6.0">
                  <p:embed/>
                </p:oleObj>
              </mc:Choice>
              <mc:Fallback>
                <p:oleObj name="CS ChemDraw Drawing" r:id="rId25" imgW="1116874" imgH="72201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2245832" y="3962400"/>
                        <a:ext cx="725968" cy="4693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7690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1692</TotalTime>
  <Words>14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CS ChemDraw Drawing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dparker3@hawaii.edu</dc:creator>
  <cp:lastModifiedBy>dparker3@hawaii.edu</cp:lastModifiedBy>
  <cp:revision>9</cp:revision>
  <dcterms:created xsi:type="dcterms:W3CDTF">2019-10-17T00:14:36Z</dcterms:created>
  <dcterms:modified xsi:type="dcterms:W3CDTF">2019-10-18T23:18:04Z</dcterms:modified>
</cp:coreProperties>
</file>