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0F071-10EE-4130-A554-577AED66A5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6CE2DF-90DE-4B7A-BB52-F8FBF8405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2958A-9749-48ED-98BA-03577385E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F52A3-7E0C-4771-B171-2E9D1C7BC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C1E95-539D-42E8-AAAC-E280490BD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5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636EC-700A-45A9-8096-7C7CF97C4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680CE1-9A6E-4322-BBF2-093544D61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88A8F-B186-412F-ABA2-14AA52C91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61A57-F6FC-407E-980A-2E71813C1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16A09-30B1-4729-A953-BCFB5B8F1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31AA90-7349-471A-B6AB-4140A9109B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01C692-B57B-4A2D-B8F6-B43F0E46C3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D620A-305F-490C-9166-E80E77CAB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A80A0-EFB5-431D-9A64-7D080C7E4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BC1C8-3A33-4F11-AC70-F4757F97B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0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03CC9-0D50-4DFE-99DD-6C3248E3A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4A7BD-01A1-4A78-A687-9F17E9DD9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30436-1357-4527-9E6B-17FA4BD18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3EAFF-6054-4B90-B5D2-0FCE0BB34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6FC34-AF33-4669-95EA-3EFB745B7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9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DBF5C-0F3E-4FB0-893C-117095F2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581B5-0DAF-458F-B956-58F3E1B98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88050-5DFC-4376-ACDF-9F76A25C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6EB98-47E6-4DFC-99AF-80B4F41A4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2497F-4249-4C49-8A1A-F17E5878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7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A4A82-A8E6-4B39-BE0A-668160988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395FE-39AE-4626-88E6-6AF2049862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90C7C-2AA0-454F-814E-491066A8A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D952EE-4473-4DF0-B29C-5B8E7D384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1A3090-7E2A-44E9-8EFC-4B739E117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771079-B696-4CC0-AE5D-B331A9A50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82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FF510-E6E0-47FE-8CA6-FDFA14091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124B1-02F6-479E-A426-E382EB2D5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439813-3768-48B6-84F4-1A6DA6387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02A3B-70EC-490C-BA44-FA2800F2B7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7FF300-8502-4833-B9D2-E436374847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454A53-5E07-45DC-B1B2-6418FD1B2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FD8285-D9EC-4A91-8F08-CBAB5E2F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E1CB6D-4895-4BD2-B471-D75C9A70E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9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C20F7-2540-4E7F-83AC-94AC842DD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A202B7-3F66-4633-9FF0-3653F91F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B500DD-B5E8-4A98-B64E-F573232BB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D21C4A-CBDE-4CB7-95BA-34ECD4E27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7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7F8E1C-0176-4B13-BB86-D97A294EE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81DA6B-7F6C-48C6-BE17-A9A386595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79C6A-CDBA-450D-8D59-8BAF0AA10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96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4465D-3DA4-4AC0-ACEB-100C38ED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6459C-BA18-4BFA-BF5F-B50CF8BA8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C78E3-C404-4DF2-AEA6-2F780D204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5797B-2406-4368-9E3C-50EE20A23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5793F7-D9EB-45D8-B501-9379CA687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4F729-CD1B-4B78-BF2A-95B9A31FB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37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DF54A-BCEE-494B-B400-6A1265F1C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722DB3-10F0-4DA3-A9DC-86B6B1A543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11ED8E-0182-4EE5-BC19-0D36EF2A19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B1D727-3E5B-4ED1-B7AC-F68A8F305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501AC-2560-4CD6-9ED1-AA767F97B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91D619-2243-433D-934D-6C790706E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976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7DD0C1-18F7-4610-A746-06F5850C7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F5C3B9-3845-40F9-ADCC-B76E3FAC0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FAFED-0E9F-4C14-A9CC-A413F3F8B5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B018-A821-4FEF-A125-B8FC2E11527E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D9B18-A97D-4684-AB04-A48DDF5971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F2D57-63C5-4483-A745-338C03A4A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BD1B2-30D3-439C-B9CB-AA3D31C13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4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BD61E2F-3E59-4871-9666-3F1E0F4E95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38"/>
          <a:stretch/>
        </p:blipFill>
        <p:spPr>
          <a:xfrm>
            <a:off x="1142538" y="3613354"/>
            <a:ext cx="1433513" cy="9257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5EC69F-E786-4516-BCC2-CB204E3504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48"/>
          <a:stretch/>
        </p:blipFill>
        <p:spPr>
          <a:xfrm>
            <a:off x="554062" y="1011187"/>
            <a:ext cx="1433513" cy="11347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80F1A7-76B4-43D5-A973-C59D7AA1A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73" r="52612"/>
          <a:stretch/>
        </p:blipFill>
        <p:spPr>
          <a:xfrm>
            <a:off x="2965195" y="1235484"/>
            <a:ext cx="1828032" cy="10949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2C0F3C-A5AE-464D-8611-796ACB1BB2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97" t="69717"/>
          <a:stretch/>
        </p:blipFill>
        <p:spPr>
          <a:xfrm>
            <a:off x="9085006" y="4608871"/>
            <a:ext cx="952961" cy="133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3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F73DC8-D67B-4051-8542-5D34186D7D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1" b="82064"/>
          <a:stretch/>
        </p:blipFill>
        <p:spPr>
          <a:xfrm>
            <a:off x="3260784" y="0"/>
            <a:ext cx="1596605" cy="12249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D198FA-B86C-419B-8A67-47610294A7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2" t="22700" b="60888"/>
          <a:stretch/>
        </p:blipFill>
        <p:spPr>
          <a:xfrm>
            <a:off x="4063180" y="2558845"/>
            <a:ext cx="1484461" cy="11208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5C553A-C536-4C5C-A2BD-139983F62E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56" t="46671" b="37025"/>
          <a:stretch/>
        </p:blipFill>
        <p:spPr>
          <a:xfrm>
            <a:off x="8096865" y="3893574"/>
            <a:ext cx="1926054" cy="11135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DCCE18-A127-4195-84B6-CC1477C1B8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2" t="73989" b="6791"/>
          <a:stretch/>
        </p:blipFill>
        <p:spPr>
          <a:xfrm>
            <a:off x="3783992" y="5759245"/>
            <a:ext cx="1484461" cy="131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53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45CB2E-BF1C-4198-90CF-C58436F45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6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66C0D8-F085-4B9B-A478-96E0E600E8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6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02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4A42A7-8779-4882-AF79-D10C7BB91B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3" t="70525" r="21851" b="24612"/>
          <a:stretch/>
        </p:blipFill>
        <p:spPr>
          <a:xfrm>
            <a:off x="6809117" y="4836543"/>
            <a:ext cx="678612" cy="3335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B0394F-8C2E-4CDF-881E-946FDD6EAA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04" t="56774" r="16242" b="36344"/>
          <a:stretch/>
        </p:blipFill>
        <p:spPr>
          <a:xfrm>
            <a:off x="6931742" y="3893573"/>
            <a:ext cx="833284" cy="4719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975E883-95F3-4F2B-8E9E-85B1C3E813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34" t="36237" b="57849"/>
          <a:stretch/>
        </p:blipFill>
        <p:spPr>
          <a:xfrm>
            <a:off x="7101348" y="2485103"/>
            <a:ext cx="1466722" cy="4055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2BBB0E8-F245-4839-8E22-764D216B1C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86" t="74516" r="3280" b="8065"/>
          <a:stretch/>
        </p:blipFill>
        <p:spPr>
          <a:xfrm>
            <a:off x="9136625" y="5442155"/>
            <a:ext cx="1445343" cy="119461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A8609BE-9176-4092-AF3A-F311476280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3" t="91291" r="27552"/>
          <a:stretch/>
        </p:blipFill>
        <p:spPr>
          <a:xfrm>
            <a:off x="3342969" y="3429000"/>
            <a:ext cx="1354392" cy="5973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47F27A1-AB31-48B5-AFC2-03DD3F9149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094" y="1414462"/>
            <a:ext cx="1038225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159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E0304C-E02E-4407-BFAD-0C78C1CABF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98" t="18495" r="6498" b="64516"/>
          <a:stretch/>
        </p:blipFill>
        <p:spPr>
          <a:xfrm>
            <a:off x="8042130" y="3856703"/>
            <a:ext cx="1457103" cy="16444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878431-0161-4301-A2E5-0C2502526C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588" b="86702"/>
          <a:stretch/>
        </p:blipFill>
        <p:spPr>
          <a:xfrm>
            <a:off x="9506424" y="769371"/>
            <a:ext cx="1254985" cy="9119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E38ED7-2EC6-44D6-8C2C-52A17AA3F9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 r="40985" b="87455"/>
          <a:stretch/>
        </p:blipFill>
        <p:spPr>
          <a:xfrm>
            <a:off x="10863777" y="2276165"/>
            <a:ext cx="752168" cy="8603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2DA314-7D24-42AA-8554-C5659C97FB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33" t="13871" r="41688" b="71506"/>
          <a:stretch/>
        </p:blipFill>
        <p:spPr>
          <a:xfrm>
            <a:off x="11058301" y="4778476"/>
            <a:ext cx="774291" cy="10028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6044E0-AA82-40D6-989E-62838230EE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957" y="407269"/>
            <a:ext cx="1695450" cy="29479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EF0659-18F0-426C-8ECD-56D5087806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35"/>
          <a:stretch/>
        </p:blipFill>
        <p:spPr>
          <a:xfrm>
            <a:off x="9147050" y="3672347"/>
            <a:ext cx="1695450" cy="13756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5AB7E-064C-4117-9C23-00772D1C1F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8" t="30980" r="41727" b="52688"/>
          <a:stretch/>
        </p:blipFill>
        <p:spPr>
          <a:xfrm>
            <a:off x="10839227" y="561282"/>
            <a:ext cx="801269" cy="11200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FCC917-81FB-4401-BE94-97182F0388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23" t="48280" r="42208" b="35591"/>
          <a:stretch/>
        </p:blipFill>
        <p:spPr>
          <a:xfrm>
            <a:off x="6661697" y="2322871"/>
            <a:ext cx="877530" cy="11061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31819F-EA4C-4F80-97B5-E213747972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78" r="70495" b="15699"/>
          <a:stretch/>
        </p:blipFill>
        <p:spPr>
          <a:xfrm>
            <a:off x="5698392" y="267925"/>
            <a:ext cx="1457104" cy="10028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43BAE9C-1605-4DD3-ABC3-259DAE5F17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77" r="52639"/>
          <a:stretch/>
        </p:blipFill>
        <p:spPr>
          <a:xfrm>
            <a:off x="6426944" y="4678925"/>
            <a:ext cx="1457103" cy="114714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BE90569-D541-4CAB-A0F4-11C2B89B97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51" r="73381" b="30323"/>
          <a:stretch/>
        </p:blipFill>
        <p:spPr>
          <a:xfrm>
            <a:off x="8961110" y="5501148"/>
            <a:ext cx="1314593" cy="114714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56EF602-B033-4E75-883F-E49AB8AC11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41" t="68225" r="35020" b="9893"/>
          <a:stretch/>
        </p:blipFill>
        <p:spPr>
          <a:xfrm>
            <a:off x="3539612" y="1643211"/>
            <a:ext cx="1201995" cy="150065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90F4A45-F0AA-40E0-B697-CB4B83030B5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64" r="35203"/>
          <a:stretch/>
        </p:blipFill>
        <p:spPr>
          <a:xfrm>
            <a:off x="1107266" y="4085303"/>
            <a:ext cx="2144753" cy="96271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DBAEBA1-C5E3-4B72-9924-8EB61EE224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52" t="59967" b="5061"/>
          <a:stretch/>
        </p:blipFill>
        <p:spPr>
          <a:xfrm>
            <a:off x="3410102" y="4778476"/>
            <a:ext cx="2085855" cy="15006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6B70107-8D99-4E97-BFB8-FB1D800DB61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3" t="39076" b="34185"/>
          <a:stretch/>
        </p:blipFill>
        <p:spPr>
          <a:xfrm>
            <a:off x="2050023" y="877529"/>
            <a:ext cx="1201995" cy="96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3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84219D3-51DF-42D4-9F28-C7EB790D36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0" t="71710"/>
          <a:stretch/>
        </p:blipFill>
        <p:spPr>
          <a:xfrm>
            <a:off x="4866968" y="3908323"/>
            <a:ext cx="1301238" cy="10185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EA5332-4093-48F8-8F99-C6288C4587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9" t="78908" r="54157"/>
          <a:stretch/>
        </p:blipFill>
        <p:spPr>
          <a:xfrm>
            <a:off x="2389237" y="2419656"/>
            <a:ext cx="705465" cy="10929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B133E1-5972-4B60-96AF-50FCD4FA33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" t="15388" r="66876" b="63520"/>
          <a:stretch/>
        </p:blipFill>
        <p:spPr>
          <a:xfrm>
            <a:off x="7145326" y="1635534"/>
            <a:ext cx="1375056" cy="109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946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7586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santosh singh</dc:creator>
  <cp:lastModifiedBy>santosh singh</cp:lastModifiedBy>
  <cp:revision>24</cp:revision>
  <dcterms:created xsi:type="dcterms:W3CDTF">2019-02-03T19:55:44Z</dcterms:created>
  <dcterms:modified xsi:type="dcterms:W3CDTF">2019-02-09T02:22:35Z</dcterms:modified>
</cp:coreProperties>
</file>