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8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19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656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954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174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110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079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7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425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605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97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069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79E55-3F48-4294-97EE-E4AA61AF025E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1A0C6-5307-455C-BCEC-6409950B1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10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5" y="1061085"/>
            <a:ext cx="10058400" cy="473583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8477428" y="1589518"/>
            <a:ext cx="999858" cy="29055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38925" y="1404852"/>
            <a:ext cx="1905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Before Irradiation</a:t>
            </a:r>
            <a:endParaRPr lang="en-US" dirty="0">
              <a:solidFill>
                <a:srgbClr val="00B05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7787222" y="4917303"/>
            <a:ext cx="556856" cy="35954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344078" y="5092184"/>
            <a:ext cx="1905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After Irradiation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415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301</dc:creator>
  <cp:lastModifiedBy>301</cp:lastModifiedBy>
  <cp:revision>1</cp:revision>
  <dcterms:created xsi:type="dcterms:W3CDTF">2019-01-30T21:28:25Z</dcterms:created>
  <dcterms:modified xsi:type="dcterms:W3CDTF">2019-01-30T21:28:47Z</dcterms:modified>
</cp:coreProperties>
</file>