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0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7FC84FD-C781-4CF1-804F-86225F07976B}">
          <p14:sldIdLst>
            <p14:sldId id="257"/>
            <p14:sldId id="256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1"/>
            <p14:sldId id="280"/>
            <p14:sldId id="282"/>
            <p14:sldId id="28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1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84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745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84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01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127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0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3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92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2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66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88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647DD-3379-49F9-B627-FA1D46A8FB7D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942D-A06D-48D8-B5FB-4D20530D2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8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38F1CC-8705-4060-965F-BCD8CE690B6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055" y="854171"/>
            <a:ext cx="7161890" cy="51496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2625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5D242E6-C529-4015-BC7B-38533C953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304" y="1403802"/>
            <a:ext cx="6603392" cy="405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201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191C82-6BE7-4488-99D2-D636C400E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257" y="1306362"/>
            <a:ext cx="6787486" cy="424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66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72894E-F052-4DC7-802E-0A583EB65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231" y="1390764"/>
            <a:ext cx="6657538" cy="407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28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131C2E-2922-4FEF-B8A2-2339A98AB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467" y="1360783"/>
            <a:ext cx="6899066" cy="4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809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BFE860F-CF04-436B-B66A-62355692E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110" y="1396240"/>
            <a:ext cx="6721780" cy="4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861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C113A0F-BF8B-4D20-B795-92C6DE531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007" y="1402788"/>
            <a:ext cx="7139986" cy="405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2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AA1C8FA-04E3-416D-A00A-62889C3E3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271" y="1346961"/>
            <a:ext cx="6811458" cy="416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863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B86DF2B-3453-4728-B09E-2C73B85C8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649" y="1423916"/>
            <a:ext cx="6522702" cy="401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56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FD0D3C2-2EB4-4E03-8195-E96221B63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025" y="1393305"/>
            <a:ext cx="6701950" cy="407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65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4F8030C-FD60-451D-BFEF-830B62358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357" y="1314108"/>
            <a:ext cx="6773286" cy="422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615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8015FF-19A9-4E1A-A37C-EA44480D8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747" y="1275781"/>
            <a:ext cx="6924506" cy="430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037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600AD0-0B39-4DCD-8093-10E32A605E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844" y="1351098"/>
            <a:ext cx="6844312" cy="415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0271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411438B-5E93-47FA-9BBD-6E55357B6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230" y="1429092"/>
            <a:ext cx="6641540" cy="399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1159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A055BF-824A-42F2-B434-4DE091FE36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108" y="1431797"/>
            <a:ext cx="6515784" cy="399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783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E8C6E5D-A5F5-4A0A-BB83-630F06AA9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728" y="1244225"/>
            <a:ext cx="7238544" cy="436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8616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D002DB5-927B-4F74-AE08-9D9102DA0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543" y="1330534"/>
            <a:ext cx="6948914" cy="419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4360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4C89FF5-4494-4D55-8F72-BC0CA13252E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779" y="1182698"/>
            <a:ext cx="6592442" cy="4492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28528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8D0B76-EB5D-4C2D-89CE-90A580F74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681" y="1442656"/>
            <a:ext cx="6548638" cy="397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707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8E91BA-6C52-4758-97E1-73318CC28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43" y="1532395"/>
            <a:ext cx="6263914" cy="379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135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9D3B43E-10BD-4B0A-B1E7-393F355E9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485" y="1401227"/>
            <a:ext cx="6461030" cy="405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06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B08508-5E52-43BC-97FA-D23C4B88C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919" y="1310790"/>
            <a:ext cx="6942162" cy="423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958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E45DD7-385D-4BCB-8B75-5D162CF58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666" y="1309825"/>
            <a:ext cx="6896668" cy="42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3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F8EC16-993B-42C2-9362-A014BE4B3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041" y="1331861"/>
            <a:ext cx="6931918" cy="419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088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B09E60-BA9B-42C9-B7C0-5D5832F1B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289" y="1388609"/>
            <a:ext cx="6373422" cy="408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563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7AEB82A-27A3-41DB-8C41-DB92FAF19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746" y="1300199"/>
            <a:ext cx="6800508" cy="425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504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B0C34-E450-451D-B845-8DB4F06C2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313" y="1337198"/>
            <a:ext cx="6869374" cy="418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542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6578EC-2B6B-4BF8-AE54-E04D74541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681" y="1458588"/>
            <a:ext cx="6548638" cy="394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596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Office PowerPoint</Application>
  <PresentationFormat>On-screen Show (4:3)</PresentationFormat>
  <Paragraphs>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santosh singh</dc:creator>
  <cp:lastModifiedBy>santosh singh</cp:lastModifiedBy>
  <cp:revision>7</cp:revision>
  <dcterms:created xsi:type="dcterms:W3CDTF">2019-01-30T19:04:28Z</dcterms:created>
  <dcterms:modified xsi:type="dcterms:W3CDTF">2019-01-30T20:14:10Z</dcterms:modified>
</cp:coreProperties>
</file>