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8288000" cy="18288000"/>
  <p:notesSz cx="6858000" cy="9144000"/>
  <p:defaultTextStyle>
    <a:defPPr>
      <a:defRPr lang="en-US"/>
    </a:defPPr>
    <a:lvl1pPr marL="0" algn="l" defTabSz="2089989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1pPr>
    <a:lvl2pPr marL="1044995" algn="l" defTabSz="2089989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2pPr>
    <a:lvl3pPr marL="2089989" algn="l" defTabSz="2089989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3pPr>
    <a:lvl4pPr marL="3134984" algn="l" defTabSz="2089989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4pPr>
    <a:lvl5pPr marL="4179978" algn="l" defTabSz="2089989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5pPr>
    <a:lvl6pPr marL="5224973" algn="l" defTabSz="2089989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6pPr>
    <a:lvl7pPr marL="6269968" algn="l" defTabSz="2089989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7pPr>
    <a:lvl8pPr marL="7314962" algn="l" defTabSz="2089989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8pPr>
    <a:lvl9pPr marL="8359957" algn="l" defTabSz="2089989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42" d="100"/>
          <a:sy n="42" d="100"/>
        </p:scale>
        <p:origin x="2376" y="186"/>
      </p:cViewPr>
      <p:guideLst>
        <p:guide orient="horz" pos="576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992968"/>
            <a:ext cx="15544800" cy="6366933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9605435"/>
            <a:ext cx="13716000" cy="4415365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846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63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973667"/>
            <a:ext cx="3943350" cy="154982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973667"/>
            <a:ext cx="11601450" cy="1549823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09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853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4559305"/>
            <a:ext cx="15773400" cy="7607299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12238572"/>
            <a:ext cx="15773400" cy="4000499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21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4868333"/>
            <a:ext cx="7772400" cy="116035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4868333"/>
            <a:ext cx="7772400" cy="116035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5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73671"/>
            <a:ext cx="15773400" cy="35348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4483101"/>
            <a:ext cx="7736680" cy="2197099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6680200"/>
            <a:ext cx="7736680" cy="98255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4483101"/>
            <a:ext cx="7774782" cy="2197099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6680200"/>
            <a:ext cx="7774782" cy="98255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21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81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50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219200"/>
            <a:ext cx="5898356" cy="42672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2633138"/>
            <a:ext cx="9258300" cy="12996333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5486400"/>
            <a:ext cx="5898356" cy="10164235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14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219200"/>
            <a:ext cx="5898356" cy="42672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2633138"/>
            <a:ext cx="9258300" cy="12996333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5486400"/>
            <a:ext cx="5898356" cy="10164235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14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973671"/>
            <a:ext cx="1577340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4868333"/>
            <a:ext cx="1577340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6950271"/>
            <a:ext cx="41148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79D7D-E913-4D07-8952-8F1819458028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6950271"/>
            <a:ext cx="6172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6950271"/>
            <a:ext cx="41148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4EA94-80FC-4155-B25B-5CDB5500B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566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7"/>
          <a:stretch/>
        </p:blipFill>
        <p:spPr>
          <a:xfrm>
            <a:off x="91265" y="685800"/>
            <a:ext cx="6311908" cy="81195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1" r="3387"/>
          <a:stretch/>
        </p:blipFill>
        <p:spPr>
          <a:xfrm>
            <a:off x="5978769" y="645680"/>
            <a:ext cx="6128758" cy="81792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9" r="3010"/>
          <a:stretch/>
        </p:blipFill>
        <p:spPr>
          <a:xfrm>
            <a:off x="11823983" y="670330"/>
            <a:ext cx="6057314" cy="80774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3" r="3490"/>
          <a:stretch/>
        </p:blipFill>
        <p:spPr>
          <a:xfrm>
            <a:off x="30570" y="8800244"/>
            <a:ext cx="6101050" cy="81306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8" r="1330"/>
          <a:stretch/>
        </p:blipFill>
        <p:spPr>
          <a:xfrm>
            <a:off x="5974677" y="8809892"/>
            <a:ext cx="6268306" cy="81737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6" r="1738"/>
          <a:stretch/>
        </p:blipFill>
        <p:spPr>
          <a:xfrm>
            <a:off x="11823983" y="8643876"/>
            <a:ext cx="6201064" cy="826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8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301</dc:creator>
  <cp:lastModifiedBy>301</cp:lastModifiedBy>
  <cp:revision>2</cp:revision>
  <dcterms:created xsi:type="dcterms:W3CDTF">2019-10-04T03:14:08Z</dcterms:created>
  <dcterms:modified xsi:type="dcterms:W3CDTF">2019-10-04T03:29:19Z</dcterms:modified>
</cp:coreProperties>
</file>