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30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590800" y="183356"/>
            <a:ext cx="1066800" cy="1893094"/>
            <a:chOff x="2590800" y="183356"/>
            <a:chExt cx="1066800" cy="1893094"/>
          </a:xfrm>
        </p:grpSpPr>
        <p:sp>
          <p:nvSpPr>
            <p:cNvPr id="23" name="Trapezoid 22"/>
            <p:cNvSpPr/>
            <p:nvPr/>
          </p:nvSpPr>
          <p:spPr>
            <a:xfrm>
              <a:off x="2590800" y="812006"/>
              <a:ext cx="1066800" cy="1264444"/>
            </a:xfrm>
            <a:prstGeom prst="trapezoid">
              <a:avLst>
                <a:gd name="adj" fmla="val 42266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bg1">
                    <a:lumMod val="44000"/>
                    <a:lumOff val="56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819401" y="183356"/>
              <a:ext cx="0" cy="609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429001" y="183356"/>
              <a:ext cx="0" cy="609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809876" y="792956"/>
              <a:ext cx="228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209926" y="792956"/>
              <a:ext cx="228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1628787" y="1163574"/>
            <a:ext cx="1066800" cy="1844802"/>
            <a:chOff x="2590800" y="183356"/>
            <a:chExt cx="1066800" cy="1844802"/>
          </a:xfrm>
          <a:scene3d>
            <a:camera prst="orthographicFront">
              <a:rot lat="0" lon="0" rev="5400000"/>
            </a:camera>
            <a:lightRig rig="threePt" dir="t"/>
          </a:scene3d>
        </p:grpSpPr>
        <p:cxnSp>
          <p:nvCxnSpPr>
            <p:cNvPr id="27" name="Straight Connector 26"/>
            <p:cNvCxnSpPr/>
            <p:nvPr/>
          </p:nvCxnSpPr>
          <p:spPr>
            <a:xfrm>
              <a:off x="2819401" y="183356"/>
              <a:ext cx="0" cy="609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429001" y="183356"/>
              <a:ext cx="0" cy="609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809876" y="792956"/>
              <a:ext cx="228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209926" y="792956"/>
              <a:ext cx="228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rapezoid 25"/>
            <p:cNvSpPr/>
            <p:nvPr/>
          </p:nvSpPr>
          <p:spPr>
            <a:xfrm>
              <a:off x="2590800" y="812006"/>
              <a:ext cx="1066800" cy="1216152"/>
            </a:xfrm>
            <a:prstGeom prst="trapezoid">
              <a:avLst>
                <a:gd name="adj" fmla="val 42266"/>
              </a:avLst>
            </a:prstGeom>
            <a:gradFill flip="none" rotWithShape="1">
              <a:gsLst>
                <a:gs pos="0">
                  <a:schemeClr val="accent1">
                    <a:lumMod val="45000"/>
                    <a:lumOff val="5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513727"/>
            <a:ext cx="273086" cy="12719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844" y="1282992"/>
            <a:ext cx="838277" cy="60636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63" y="1971293"/>
            <a:ext cx="186547" cy="184718"/>
          </a:xfrm>
          <a:prstGeom prst="rect">
            <a:avLst/>
          </a:prstGeom>
        </p:spPr>
      </p:pic>
      <p:sp>
        <p:nvSpPr>
          <p:cNvPr id="37" name="Down Arrow 36"/>
          <p:cNvSpPr/>
          <p:nvPr/>
        </p:nvSpPr>
        <p:spPr>
          <a:xfrm rot="18731410">
            <a:off x="3207834" y="2078329"/>
            <a:ext cx="121158" cy="393508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885" y="990600"/>
            <a:ext cx="810675" cy="64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13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 Dangi</dc:creator>
  <cp:lastModifiedBy>User</cp:lastModifiedBy>
  <cp:revision>32</cp:revision>
  <dcterms:created xsi:type="dcterms:W3CDTF">2006-08-16T00:00:00Z</dcterms:created>
  <dcterms:modified xsi:type="dcterms:W3CDTF">2016-04-15T03:28:22Z</dcterms:modified>
</cp:coreProperties>
</file>