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5" d="100"/>
          <a:sy n="125" d="100"/>
        </p:scale>
        <p:origin x="-1260" y="-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77567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86669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41381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79608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4363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2229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67024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00750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26446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85481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55512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FEE81B-0823-44C6-8983-AF50D75FA0B0}" type="datetimeFigureOut">
              <a:rPr lang="en-US" smtClean="0"/>
              <a:t>2/16/2016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9DF673-21F4-4897-BE18-2C6CAB4EA6C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3556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extBox 22"/>
          <p:cNvSpPr txBox="1"/>
          <p:nvPr/>
        </p:nvSpPr>
        <p:spPr>
          <a:xfrm rot="16200000">
            <a:off x="-2271336" y="3012073"/>
            <a:ext cx="49149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Current (A)</a:t>
            </a:r>
            <a:endParaRPr lang="en-US" sz="1600" dirty="0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95" t="64448" r="1258" b="1841"/>
          <a:stretch/>
        </p:blipFill>
        <p:spPr bwMode="auto">
          <a:xfrm>
            <a:off x="346234" y="4373880"/>
            <a:ext cx="8459739" cy="212456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91" t="64685" r="1364" b="2066"/>
          <a:stretch/>
        </p:blipFill>
        <p:spPr bwMode="auto">
          <a:xfrm>
            <a:off x="338614" y="2179320"/>
            <a:ext cx="8459739" cy="20955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4" name="Picture 2"/>
          <p:cNvPicPr>
            <a:picLocks noChangeAspect="1" noChangeArrowheads="1"/>
          </p:cNvPicPr>
          <p:nvPr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086" t="64509" r="1472" b="1758"/>
          <a:stretch/>
        </p:blipFill>
        <p:spPr bwMode="auto">
          <a:xfrm>
            <a:off x="338614" y="60960"/>
            <a:ext cx="8450580" cy="212598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cxnSp>
        <p:nvCxnSpPr>
          <p:cNvPr id="5" name="Straight Connector 4"/>
          <p:cNvCxnSpPr/>
          <p:nvPr/>
        </p:nvCxnSpPr>
        <p:spPr>
          <a:xfrm>
            <a:off x="1704022" y="533400"/>
            <a:ext cx="0" cy="5638800"/>
          </a:xfrm>
          <a:prstGeom prst="line">
            <a:avLst/>
          </a:prstGeom>
          <a:ln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2338387" y="533400"/>
            <a:ext cx="0" cy="5638800"/>
          </a:xfrm>
          <a:prstGeom prst="line">
            <a:avLst/>
          </a:prstGeom>
          <a:ln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2974975" y="152400"/>
            <a:ext cx="0" cy="6019800"/>
          </a:xfrm>
          <a:prstGeom prst="line">
            <a:avLst/>
          </a:prstGeom>
          <a:ln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>
            <a:off x="2438400" y="6428224"/>
            <a:ext cx="49149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Time (hours)</a:t>
            </a:r>
            <a:endParaRPr lang="en-US" sz="1600" dirty="0"/>
          </a:p>
        </p:txBody>
      </p:sp>
      <p:cxnSp>
        <p:nvCxnSpPr>
          <p:cNvPr id="28" name="Straight Connector 27"/>
          <p:cNvCxnSpPr/>
          <p:nvPr/>
        </p:nvCxnSpPr>
        <p:spPr>
          <a:xfrm>
            <a:off x="5956300" y="152400"/>
            <a:ext cx="0" cy="1905000"/>
          </a:xfrm>
          <a:prstGeom prst="line">
            <a:avLst/>
          </a:prstGeom>
          <a:ln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4870450" y="2278957"/>
            <a:ext cx="0" cy="1905000"/>
          </a:xfrm>
          <a:prstGeom prst="line">
            <a:avLst/>
          </a:prstGeom>
          <a:ln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>
            <a:off x="3835400" y="4419600"/>
            <a:ext cx="0" cy="1905000"/>
          </a:xfrm>
          <a:prstGeom prst="line">
            <a:avLst/>
          </a:prstGeom>
          <a:ln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>
            <a:off x="1704022" y="457200"/>
            <a:ext cx="634365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TextBox 34"/>
          <p:cNvSpPr txBox="1"/>
          <p:nvPr/>
        </p:nvSpPr>
        <p:spPr>
          <a:xfrm>
            <a:off x="1221104" y="118646"/>
            <a:ext cx="1600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/>
              <a:t>Irradiation</a:t>
            </a:r>
            <a:endParaRPr lang="en-US" sz="1600" dirty="0"/>
          </a:p>
        </p:txBody>
      </p:sp>
      <p:sp>
        <p:nvSpPr>
          <p:cNvPr id="36" name="TextBox 35"/>
          <p:cNvSpPr txBox="1"/>
          <p:nvPr/>
        </p:nvSpPr>
        <p:spPr>
          <a:xfrm>
            <a:off x="2919729" y="118646"/>
            <a:ext cx="1600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Heating</a:t>
            </a:r>
            <a:endParaRPr lang="en-US" sz="1600" dirty="0"/>
          </a:p>
        </p:txBody>
      </p:sp>
      <p:cxnSp>
        <p:nvCxnSpPr>
          <p:cNvPr id="30" name="Straight Arrow Connector 29"/>
          <p:cNvCxnSpPr/>
          <p:nvPr/>
        </p:nvCxnSpPr>
        <p:spPr>
          <a:xfrm>
            <a:off x="3707129" y="287923"/>
            <a:ext cx="417196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TextBox 38"/>
          <p:cNvSpPr txBox="1"/>
          <p:nvPr/>
        </p:nvSpPr>
        <p:spPr>
          <a:xfrm>
            <a:off x="5908675" y="118646"/>
            <a:ext cx="1600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300 K</a:t>
            </a:r>
            <a:endParaRPr lang="en-US" sz="1600" dirty="0"/>
          </a:p>
        </p:txBody>
      </p:sp>
      <p:sp>
        <p:nvSpPr>
          <p:cNvPr id="40" name="TextBox 39"/>
          <p:cNvSpPr txBox="1"/>
          <p:nvPr/>
        </p:nvSpPr>
        <p:spPr>
          <a:xfrm>
            <a:off x="4819650" y="2252246"/>
            <a:ext cx="1600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300 K</a:t>
            </a:r>
            <a:endParaRPr lang="en-US" sz="1600" dirty="0"/>
          </a:p>
        </p:txBody>
      </p:sp>
      <p:sp>
        <p:nvSpPr>
          <p:cNvPr id="41" name="TextBox 40"/>
          <p:cNvSpPr txBox="1"/>
          <p:nvPr/>
        </p:nvSpPr>
        <p:spPr>
          <a:xfrm>
            <a:off x="3797300" y="4385846"/>
            <a:ext cx="1600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/>
              <a:t>300 K</a:t>
            </a:r>
            <a:endParaRPr lang="en-US" sz="1600" dirty="0"/>
          </a:p>
        </p:txBody>
      </p:sp>
      <p:sp>
        <p:nvSpPr>
          <p:cNvPr id="42" name="TextBox 41"/>
          <p:cNvSpPr txBox="1"/>
          <p:nvPr/>
        </p:nvSpPr>
        <p:spPr>
          <a:xfrm>
            <a:off x="7038975" y="118646"/>
            <a:ext cx="1600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600" u="sng" dirty="0" smtClean="0"/>
              <a:t>160 K</a:t>
            </a:r>
            <a:endParaRPr lang="en-US" sz="1600" u="sng" dirty="0"/>
          </a:p>
        </p:txBody>
      </p:sp>
      <p:sp>
        <p:nvSpPr>
          <p:cNvPr id="43" name="TextBox 42"/>
          <p:cNvSpPr txBox="1"/>
          <p:nvPr/>
        </p:nvSpPr>
        <p:spPr>
          <a:xfrm>
            <a:off x="7038975" y="2252246"/>
            <a:ext cx="1600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600" u="sng" dirty="0" smtClean="0"/>
              <a:t>210 K</a:t>
            </a:r>
            <a:endParaRPr lang="en-US" sz="1600" u="sng" dirty="0"/>
          </a:p>
        </p:txBody>
      </p:sp>
      <p:sp>
        <p:nvSpPr>
          <p:cNvPr id="44" name="TextBox 43"/>
          <p:cNvSpPr txBox="1"/>
          <p:nvPr/>
        </p:nvSpPr>
        <p:spPr>
          <a:xfrm>
            <a:off x="7038975" y="4371975"/>
            <a:ext cx="16002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600" u="sng" dirty="0" smtClean="0"/>
              <a:t>260 K</a:t>
            </a:r>
            <a:endParaRPr lang="en-US" sz="1600" u="sng" dirty="0"/>
          </a:p>
        </p:txBody>
      </p:sp>
    </p:spTree>
    <p:extLst>
      <p:ext uri="{BB962C8B-B14F-4D97-AF65-F5344CB8AC3E}">
        <p14:creationId xmlns:p14="http://schemas.microsoft.com/office/powerpoint/2010/main" val="39138874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485</TotalTime>
  <Words>22</Words>
  <Application>Microsoft Office PowerPoint</Application>
  <PresentationFormat>On-screen Show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Andrew</dc:creator>
  <cp:lastModifiedBy>Andrew</cp:lastModifiedBy>
  <cp:revision>7</cp:revision>
  <dcterms:created xsi:type="dcterms:W3CDTF">2015-06-18T17:34:22Z</dcterms:created>
  <dcterms:modified xsi:type="dcterms:W3CDTF">2016-02-16T20:39:05Z</dcterms:modified>
</cp:coreProperties>
</file>

<file path=docProps/thumbnail.jpeg>
</file>