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26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E81B-0823-44C6-8983-AF50D75FA0B0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DF673-21F4-4897-BE18-2C6CAB4EA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56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E81B-0823-44C6-8983-AF50D75FA0B0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DF673-21F4-4897-BE18-2C6CAB4EA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666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E81B-0823-44C6-8983-AF50D75FA0B0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DF673-21F4-4897-BE18-2C6CAB4EA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138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E81B-0823-44C6-8983-AF50D75FA0B0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DF673-21F4-4897-BE18-2C6CAB4EA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60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E81B-0823-44C6-8983-AF50D75FA0B0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DF673-21F4-4897-BE18-2C6CAB4EA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363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E81B-0823-44C6-8983-AF50D75FA0B0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DF673-21F4-4897-BE18-2C6CAB4EA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229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E81B-0823-44C6-8983-AF50D75FA0B0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DF673-21F4-4897-BE18-2C6CAB4EA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702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E81B-0823-44C6-8983-AF50D75FA0B0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DF673-21F4-4897-BE18-2C6CAB4EA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075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E81B-0823-44C6-8983-AF50D75FA0B0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DF673-21F4-4897-BE18-2C6CAB4EA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644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E81B-0823-44C6-8983-AF50D75FA0B0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DF673-21F4-4897-BE18-2C6CAB4EA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548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EE81B-0823-44C6-8983-AF50D75FA0B0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DF673-21F4-4897-BE18-2C6CAB4EA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551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EE81B-0823-44C6-8983-AF50D75FA0B0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DF673-21F4-4897-BE18-2C6CAB4EA6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355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 rot="16200000">
            <a:off x="-2271336" y="3012073"/>
            <a:ext cx="4914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Current (A)</a:t>
            </a:r>
            <a:endParaRPr lang="en-US" sz="16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" t="64448" r="1258" b="1841"/>
          <a:stretch/>
        </p:blipFill>
        <p:spPr bwMode="auto">
          <a:xfrm>
            <a:off x="346234" y="4373880"/>
            <a:ext cx="8459739" cy="2124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" t="64685" r="1364" b="2066"/>
          <a:stretch/>
        </p:blipFill>
        <p:spPr bwMode="auto">
          <a:xfrm>
            <a:off x="338614" y="2179320"/>
            <a:ext cx="8459739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" t="64509" r="1472" b="1758"/>
          <a:stretch/>
        </p:blipFill>
        <p:spPr bwMode="auto">
          <a:xfrm>
            <a:off x="338614" y="60960"/>
            <a:ext cx="8450580" cy="2125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1704022" y="533400"/>
            <a:ext cx="0" cy="563880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338387" y="533400"/>
            <a:ext cx="0" cy="563880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974975" y="152400"/>
            <a:ext cx="0" cy="601980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438400" y="6428224"/>
            <a:ext cx="4914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Time (hours)</a:t>
            </a:r>
            <a:endParaRPr lang="en-US" sz="1600" dirty="0"/>
          </a:p>
        </p:txBody>
      </p:sp>
      <p:cxnSp>
        <p:nvCxnSpPr>
          <p:cNvPr id="28" name="Straight Connector 27"/>
          <p:cNvCxnSpPr/>
          <p:nvPr/>
        </p:nvCxnSpPr>
        <p:spPr>
          <a:xfrm>
            <a:off x="5956300" y="152400"/>
            <a:ext cx="0" cy="190500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870450" y="2278957"/>
            <a:ext cx="0" cy="190500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835400" y="4419600"/>
            <a:ext cx="0" cy="190500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1704022" y="457200"/>
            <a:ext cx="63436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221104" y="118646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Irradiation</a:t>
            </a:r>
            <a:endParaRPr 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2919729" y="118646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Heating</a:t>
            </a:r>
            <a:endParaRPr lang="en-US" sz="1600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707129" y="287923"/>
            <a:ext cx="41719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908675" y="118646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300 K</a:t>
            </a:r>
            <a:endParaRPr lang="en-US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4819650" y="2252246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300 K</a:t>
            </a:r>
            <a:endParaRPr lang="en-US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3797300" y="4385846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300 K</a:t>
            </a:r>
            <a:endParaRPr lang="en-US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7038975" y="118646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u="sng" dirty="0" smtClean="0"/>
              <a:t>160 K</a:t>
            </a:r>
            <a:endParaRPr lang="en-US" sz="1600" u="sng" dirty="0"/>
          </a:p>
        </p:txBody>
      </p:sp>
      <p:sp>
        <p:nvSpPr>
          <p:cNvPr id="43" name="TextBox 42"/>
          <p:cNvSpPr txBox="1"/>
          <p:nvPr/>
        </p:nvSpPr>
        <p:spPr>
          <a:xfrm>
            <a:off x="7038975" y="2252246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u="sng" dirty="0" smtClean="0"/>
              <a:t>210 K</a:t>
            </a:r>
            <a:endParaRPr lang="en-US" sz="1600" u="sng" dirty="0"/>
          </a:p>
        </p:txBody>
      </p:sp>
      <p:sp>
        <p:nvSpPr>
          <p:cNvPr id="44" name="TextBox 43"/>
          <p:cNvSpPr txBox="1"/>
          <p:nvPr/>
        </p:nvSpPr>
        <p:spPr>
          <a:xfrm>
            <a:off x="7038975" y="4371975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u="sng" dirty="0" smtClean="0"/>
              <a:t>260 K</a:t>
            </a:r>
            <a:endParaRPr lang="en-US" sz="1600" u="sng" dirty="0"/>
          </a:p>
        </p:txBody>
      </p:sp>
    </p:spTree>
    <p:extLst>
      <p:ext uri="{BB962C8B-B14F-4D97-AF65-F5344CB8AC3E}">
        <p14:creationId xmlns:p14="http://schemas.microsoft.com/office/powerpoint/2010/main" val="3913887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22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</dc:creator>
  <cp:lastModifiedBy>Andrew</cp:lastModifiedBy>
  <cp:revision>7</cp:revision>
  <dcterms:created xsi:type="dcterms:W3CDTF">2015-06-18T17:34:22Z</dcterms:created>
  <dcterms:modified xsi:type="dcterms:W3CDTF">2016-02-16T20:39:05Z</dcterms:modified>
</cp:coreProperties>
</file>